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3"/>
  </p:notesMasterIdLst>
  <p:sldIdLst>
    <p:sldId id="256" r:id="rId2"/>
    <p:sldId id="257" r:id="rId3"/>
    <p:sldId id="427" r:id="rId4"/>
    <p:sldId id="426" r:id="rId5"/>
    <p:sldId id="428" r:id="rId6"/>
    <p:sldId id="429" r:id="rId7"/>
    <p:sldId id="258" r:id="rId8"/>
    <p:sldId id="259" r:id="rId9"/>
    <p:sldId id="401" r:id="rId10"/>
    <p:sldId id="400" r:id="rId11"/>
    <p:sldId id="403" r:id="rId12"/>
    <p:sldId id="404" r:id="rId13"/>
    <p:sldId id="407" r:id="rId14"/>
    <p:sldId id="402" r:id="rId15"/>
    <p:sldId id="405" r:id="rId16"/>
    <p:sldId id="406" r:id="rId17"/>
    <p:sldId id="409" r:id="rId18"/>
    <p:sldId id="412" r:id="rId19"/>
    <p:sldId id="430" r:id="rId20"/>
    <p:sldId id="413" r:id="rId21"/>
    <p:sldId id="414" r:id="rId22"/>
    <p:sldId id="415" r:id="rId23"/>
    <p:sldId id="416" r:id="rId24"/>
    <p:sldId id="417" r:id="rId25"/>
    <p:sldId id="419" r:id="rId26"/>
    <p:sldId id="437" r:id="rId27"/>
    <p:sldId id="420" r:id="rId28"/>
    <p:sldId id="418" r:id="rId29"/>
    <p:sldId id="431" r:id="rId30"/>
    <p:sldId id="421" r:id="rId31"/>
    <p:sldId id="432" r:id="rId32"/>
    <p:sldId id="422" r:id="rId33"/>
    <p:sldId id="433" r:id="rId34"/>
    <p:sldId id="423" r:id="rId35"/>
    <p:sldId id="434" r:id="rId36"/>
    <p:sldId id="424" r:id="rId37"/>
    <p:sldId id="435" r:id="rId38"/>
    <p:sldId id="410" r:id="rId39"/>
    <p:sldId id="436" r:id="rId40"/>
    <p:sldId id="411" r:id="rId41"/>
    <p:sldId id="399" r:id="rId42"/>
  </p:sldIdLst>
  <p:sldSz cx="12192000" cy="6858000"/>
  <p:notesSz cx="6858000" cy="9144000"/>
  <p:custDataLst>
    <p:tags r:id="rId4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94660"/>
  </p:normalViewPr>
  <p:slideViewPr>
    <p:cSldViewPr snapToGrid="0">
      <p:cViewPr varScale="1">
        <p:scale>
          <a:sx n="96" d="100"/>
          <a:sy n="96" d="100"/>
        </p:scale>
        <p:origin x="42" y="141"/>
      </p:cViewPr>
      <p:guideLst/>
    </p:cSldViewPr>
  </p:slideViewPr>
  <p:notesTextViewPr>
    <p:cViewPr>
      <p:scale>
        <a:sx n="1" d="1"/>
        <a:sy n="1" d="1"/>
      </p:scale>
      <p:origin x="0" y="0"/>
    </p:cViewPr>
  </p:notesTextViewPr>
  <p:sorterViewPr>
    <p:cViewPr>
      <p:scale>
        <a:sx n="100" d="100"/>
        <a:sy n="100" d="100"/>
      </p:scale>
      <p:origin x="0" y="-800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odie Kolmetz" userId="04c2fc9af9e724c8" providerId="LiveId" clId="{A27EF8F2-CF7B-41B9-89B2-F25656DCFC67}"/>
    <pc:docChg chg="undo custSel addSld modSld sldOrd replTag">
      <pc:chgData name="Melodie Kolmetz" userId="04c2fc9af9e724c8" providerId="LiveId" clId="{A27EF8F2-CF7B-41B9-89B2-F25656DCFC67}" dt="2021-10-28T13:35:45.914" v="376"/>
      <pc:docMkLst>
        <pc:docMk/>
      </pc:docMkLst>
      <pc:sldChg chg="addSp delSp modSp mod modAnim">
        <pc:chgData name="Melodie Kolmetz" userId="04c2fc9af9e724c8" providerId="LiveId" clId="{A27EF8F2-CF7B-41B9-89B2-F25656DCFC67}" dt="2021-10-28T13:33:44.592" v="342"/>
        <pc:sldMkLst>
          <pc:docMk/>
          <pc:sldMk cId="1405165632" sldId="406"/>
        </pc:sldMkLst>
        <pc:spChg chg="mod">
          <ac:chgData name="Melodie Kolmetz" userId="04c2fc9af9e724c8" providerId="LiveId" clId="{A27EF8F2-CF7B-41B9-89B2-F25656DCFC67}" dt="2021-10-28T13:28:22.123" v="289" actId="1076"/>
          <ac:spMkLst>
            <pc:docMk/>
            <pc:sldMk cId="1405165632" sldId="406"/>
            <ac:spMk id="3" creationId="{C8ED1A99-712D-4465-BF48-19770ED37FD1}"/>
          </ac:spMkLst>
        </pc:spChg>
        <pc:spChg chg="add del mod">
          <ac:chgData name="Melodie Kolmetz" userId="04c2fc9af9e724c8" providerId="LiveId" clId="{A27EF8F2-CF7B-41B9-89B2-F25656DCFC67}" dt="2021-10-28T13:28:16.778" v="288" actId="478"/>
          <ac:spMkLst>
            <pc:docMk/>
            <pc:sldMk cId="1405165632" sldId="406"/>
            <ac:spMk id="5" creationId="{1153894B-F6E8-4ECC-A5CF-C6A6B96CD865}"/>
          </ac:spMkLst>
        </pc:spChg>
        <pc:spChg chg="add del mod">
          <ac:chgData name="Melodie Kolmetz" userId="04c2fc9af9e724c8" providerId="LiveId" clId="{A27EF8F2-CF7B-41B9-89B2-F25656DCFC67}" dt="2021-10-28T13:28:59.944" v="292"/>
          <ac:spMkLst>
            <pc:docMk/>
            <pc:sldMk cId="1405165632" sldId="406"/>
            <ac:spMk id="10" creationId="{A13CA1BD-700F-4682-B67D-4ADF5D780BE2}"/>
          </ac:spMkLst>
        </pc:spChg>
        <pc:spChg chg="add del mod">
          <ac:chgData name="Melodie Kolmetz" userId="04c2fc9af9e724c8" providerId="LiveId" clId="{A27EF8F2-CF7B-41B9-89B2-F25656DCFC67}" dt="2021-10-28T13:30:05.516" v="304"/>
          <ac:spMkLst>
            <pc:docMk/>
            <pc:sldMk cId="1405165632" sldId="406"/>
            <ac:spMk id="14" creationId="{5AEE4207-2536-4E16-9920-51DAE7A0D852}"/>
          </ac:spMkLst>
        </pc:spChg>
        <pc:spChg chg="add mod">
          <ac:chgData name="Melodie Kolmetz" userId="04c2fc9af9e724c8" providerId="LiveId" clId="{A27EF8F2-CF7B-41B9-89B2-F25656DCFC67}" dt="2021-10-28T13:32:41.502" v="338" actId="1076"/>
          <ac:spMkLst>
            <pc:docMk/>
            <pc:sldMk cId="1405165632" sldId="406"/>
            <ac:spMk id="20" creationId="{F4CC379D-089B-4550-93CC-0F554C462B4D}"/>
          </ac:spMkLst>
        </pc:spChg>
        <pc:picChg chg="del">
          <ac:chgData name="Melodie Kolmetz" userId="04c2fc9af9e724c8" providerId="LiveId" clId="{A27EF8F2-CF7B-41B9-89B2-F25656DCFC67}" dt="2021-10-28T13:28:01.957" v="283" actId="478"/>
          <ac:picMkLst>
            <pc:docMk/>
            <pc:sldMk cId="1405165632" sldId="406"/>
            <ac:picMk id="6" creationId="{60835A1B-9650-4100-B766-3D972967D2AF}"/>
          </ac:picMkLst>
        </pc:picChg>
        <pc:picChg chg="add mod">
          <ac:chgData name="Melodie Kolmetz" userId="04c2fc9af9e724c8" providerId="LiveId" clId="{A27EF8F2-CF7B-41B9-89B2-F25656DCFC67}" dt="2021-10-28T13:32:44.627" v="339" actId="1076"/>
          <ac:picMkLst>
            <pc:docMk/>
            <pc:sldMk cId="1405165632" sldId="406"/>
            <ac:picMk id="8" creationId="{39BBA064-0A2B-4F9A-A846-4FCF1F825A2C}"/>
          </ac:picMkLst>
        </pc:picChg>
        <pc:inkChg chg="add del">
          <ac:chgData name="Melodie Kolmetz" userId="04c2fc9af9e724c8" providerId="LiveId" clId="{A27EF8F2-CF7B-41B9-89B2-F25656DCFC67}" dt="2021-10-28T13:29:00.953" v="293" actId="9405"/>
          <ac:inkMkLst>
            <pc:docMk/>
            <pc:sldMk cId="1405165632" sldId="406"/>
            <ac:inkMk id="9" creationId="{5BAB4B2D-F8E6-4141-AA1E-94A5376B274B}"/>
          </ac:inkMkLst>
        </pc:inkChg>
        <pc:inkChg chg="add del">
          <ac:chgData name="Melodie Kolmetz" userId="04c2fc9af9e724c8" providerId="LiveId" clId="{A27EF8F2-CF7B-41B9-89B2-F25656DCFC67}" dt="2021-10-28T13:29:15.717" v="295" actId="9405"/>
          <ac:inkMkLst>
            <pc:docMk/>
            <pc:sldMk cId="1405165632" sldId="406"/>
            <ac:inkMk id="11" creationId="{8B78B882-3887-4236-8646-2141CA1F8584}"/>
          </ac:inkMkLst>
        </pc:inkChg>
        <pc:inkChg chg="add del">
          <ac:chgData name="Melodie Kolmetz" userId="04c2fc9af9e724c8" providerId="LiveId" clId="{A27EF8F2-CF7B-41B9-89B2-F25656DCFC67}" dt="2021-10-28T13:29:26.255" v="297" actId="9405"/>
          <ac:inkMkLst>
            <pc:docMk/>
            <pc:sldMk cId="1405165632" sldId="406"/>
            <ac:inkMk id="12" creationId="{0FB894A7-A499-4AED-A89F-3620DE7A767A}"/>
          </ac:inkMkLst>
        </pc:inkChg>
        <pc:inkChg chg="add del">
          <ac:chgData name="Melodie Kolmetz" userId="04c2fc9af9e724c8" providerId="LiveId" clId="{A27EF8F2-CF7B-41B9-89B2-F25656DCFC67}" dt="2021-10-28T13:30:07.592" v="305" actId="9405"/>
          <ac:inkMkLst>
            <pc:docMk/>
            <pc:sldMk cId="1405165632" sldId="406"/>
            <ac:inkMk id="13" creationId="{5E6D8352-1313-4130-8D9F-19A0C65EABA9}"/>
          </ac:inkMkLst>
        </pc:inkChg>
        <pc:inkChg chg="add del">
          <ac:chgData name="Melodie Kolmetz" userId="04c2fc9af9e724c8" providerId="LiveId" clId="{A27EF8F2-CF7B-41B9-89B2-F25656DCFC67}" dt="2021-10-28T13:29:54.114" v="301" actId="9405"/>
          <ac:inkMkLst>
            <pc:docMk/>
            <pc:sldMk cId="1405165632" sldId="406"/>
            <ac:inkMk id="15" creationId="{7B658B97-6273-405C-AB45-D6AF9324F633}"/>
          </ac:inkMkLst>
        </pc:inkChg>
        <pc:inkChg chg="add del">
          <ac:chgData name="Melodie Kolmetz" userId="04c2fc9af9e724c8" providerId="LiveId" clId="{A27EF8F2-CF7B-41B9-89B2-F25656DCFC67}" dt="2021-10-28T13:30:04.788" v="303" actId="9405"/>
          <ac:inkMkLst>
            <pc:docMk/>
            <pc:sldMk cId="1405165632" sldId="406"/>
            <ac:inkMk id="16" creationId="{337A852E-45C8-4039-A0F7-5610B26D122F}"/>
          </ac:inkMkLst>
        </pc:inkChg>
        <pc:inkChg chg="add del">
          <ac:chgData name="Melodie Kolmetz" userId="04c2fc9af9e724c8" providerId="LiveId" clId="{A27EF8F2-CF7B-41B9-89B2-F25656DCFC67}" dt="2021-10-28T13:30:43.791" v="309"/>
          <ac:inkMkLst>
            <pc:docMk/>
            <pc:sldMk cId="1405165632" sldId="406"/>
            <ac:inkMk id="19" creationId="{EDAC9B89-747C-4646-A433-B5DF8E411775}"/>
          </ac:inkMkLst>
        </pc:inkChg>
        <pc:inkChg chg="add del">
          <ac:chgData name="Melodie Kolmetz" userId="04c2fc9af9e724c8" providerId="LiveId" clId="{A27EF8F2-CF7B-41B9-89B2-F25656DCFC67}" dt="2021-10-28T13:31:06.308" v="311" actId="9405"/>
          <ac:inkMkLst>
            <pc:docMk/>
            <pc:sldMk cId="1405165632" sldId="406"/>
            <ac:inkMk id="21" creationId="{33DCE20B-81A7-427A-A686-1E8910CB6C12}"/>
          </ac:inkMkLst>
        </pc:inkChg>
        <pc:inkChg chg="add del">
          <ac:chgData name="Melodie Kolmetz" userId="04c2fc9af9e724c8" providerId="LiveId" clId="{A27EF8F2-CF7B-41B9-89B2-F25656DCFC67}" dt="2021-10-28T13:31:15.187" v="313" actId="9405"/>
          <ac:inkMkLst>
            <pc:docMk/>
            <pc:sldMk cId="1405165632" sldId="406"/>
            <ac:inkMk id="22" creationId="{FAA53FE0-CC16-483C-A311-C8FEA4623EF2}"/>
          </ac:inkMkLst>
        </pc:inkChg>
        <pc:cxnChg chg="add del">
          <ac:chgData name="Melodie Kolmetz" userId="04c2fc9af9e724c8" providerId="LiveId" clId="{A27EF8F2-CF7B-41B9-89B2-F25656DCFC67}" dt="2021-10-28T13:30:30.698" v="307" actId="11529"/>
          <ac:cxnSpMkLst>
            <pc:docMk/>
            <pc:sldMk cId="1405165632" sldId="406"/>
            <ac:cxnSpMk id="18" creationId="{5272D18D-AF5C-466D-BE5F-9692DC4305DA}"/>
          </ac:cxnSpMkLst>
        </pc:cxnChg>
        <pc:cxnChg chg="add del mod">
          <ac:chgData name="Melodie Kolmetz" userId="04c2fc9af9e724c8" providerId="LiveId" clId="{A27EF8F2-CF7B-41B9-89B2-F25656DCFC67}" dt="2021-10-28T13:32:37.711" v="337" actId="11529"/>
          <ac:cxnSpMkLst>
            <pc:docMk/>
            <pc:sldMk cId="1405165632" sldId="406"/>
            <ac:cxnSpMk id="24" creationId="{22D151F5-578E-4BAE-815D-2E7D365514FA}"/>
          </ac:cxnSpMkLst>
        </pc:cxnChg>
      </pc:sldChg>
      <pc:sldChg chg="modSp mod replTag">
        <pc:chgData name="Melodie Kolmetz" userId="04c2fc9af9e724c8" providerId="LiveId" clId="{A27EF8F2-CF7B-41B9-89B2-F25656DCFC67}" dt="2021-10-28T13:35:45.850" v="367"/>
        <pc:sldMkLst>
          <pc:docMk/>
          <pc:sldMk cId="1674036221" sldId="426"/>
        </pc:sldMkLst>
        <pc:spChg chg="mod modVis">
          <ac:chgData name="Melodie Kolmetz" userId="04c2fc9af9e724c8" providerId="LiveId" clId="{A27EF8F2-CF7B-41B9-89B2-F25656DCFC67}" dt="2021-10-28T13:26:38.261" v="268"/>
          <ac:spMkLst>
            <pc:docMk/>
            <pc:sldMk cId="1674036221" sldId="426"/>
            <ac:spMk id="5" creationId="{89F8445B-993B-4B16-8F8F-D2F3654CDE2D}"/>
          </ac:spMkLst>
        </pc:spChg>
      </pc:sldChg>
      <pc:sldChg chg="addSp delSp modSp mod replTag">
        <pc:chgData name="Melodie Kolmetz" userId="04c2fc9af9e724c8" providerId="LiveId" clId="{A27EF8F2-CF7B-41B9-89B2-F25656DCFC67}" dt="2021-10-28T13:35:45.850" v="366"/>
        <pc:sldMkLst>
          <pc:docMk/>
          <pc:sldMk cId="2312449667" sldId="427"/>
        </pc:sldMkLst>
        <pc:spChg chg="add mod">
          <ac:chgData name="Melodie Kolmetz" userId="04c2fc9af9e724c8" providerId="LiveId" clId="{A27EF8F2-CF7B-41B9-89B2-F25656DCFC67}" dt="2021-10-28T13:22:17.109" v="10"/>
          <ac:spMkLst>
            <pc:docMk/>
            <pc:sldMk cId="2312449667" sldId="427"/>
            <ac:spMk id="2" creationId="{B4E29587-4592-44C3-AFFE-F3E5C14F36A1}"/>
          </ac:spMkLst>
        </pc:spChg>
        <pc:spChg chg="mod modVis">
          <ac:chgData name="Melodie Kolmetz" userId="04c2fc9af9e724c8" providerId="LiveId" clId="{A27EF8F2-CF7B-41B9-89B2-F25656DCFC67}" dt="2021-10-28T13:26:37.770" v="261"/>
          <ac:spMkLst>
            <pc:docMk/>
            <pc:sldMk cId="2312449667" sldId="427"/>
            <ac:spMk id="5" creationId="{1857DAC4-8CB1-46BA-8B2D-EBAFC798C5DD}"/>
          </ac:spMkLst>
        </pc:spChg>
        <pc:spChg chg="del mod">
          <ac:chgData name="Melodie Kolmetz" userId="04c2fc9af9e724c8" providerId="LiveId" clId="{A27EF8F2-CF7B-41B9-89B2-F25656DCFC67}" dt="2021-10-28T13:22:17.085" v="4"/>
          <ac:spMkLst>
            <pc:docMk/>
            <pc:sldMk cId="2312449667" sldId="427"/>
            <ac:spMk id="20" creationId="{F47CD247-680C-46ED-B5ED-A0F577028641}"/>
          </ac:spMkLst>
        </pc:spChg>
      </pc:sldChg>
      <pc:sldChg chg="addSp delSp modSp mod modAnim replTag">
        <pc:chgData name="Melodie Kolmetz" userId="04c2fc9af9e724c8" providerId="LiveId" clId="{A27EF8F2-CF7B-41B9-89B2-F25656DCFC67}" dt="2021-10-28T13:35:45.850" v="368"/>
        <pc:sldMkLst>
          <pc:docMk/>
          <pc:sldMk cId="901431910" sldId="428"/>
        </pc:sldMkLst>
        <pc:spChg chg="mod modVis">
          <ac:chgData name="Melodie Kolmetz" userId="04c2fc9af9e724c8" providerId="LiveId" clId="{A27EF8F2-CF7B-41B9-89B2-F25656DCFC67}" dt="2021-10-28T13:26:38.552" v="275"/>
          <ac:spMkLst>
            <pc:docMk/>
            <pc:sldMk cId="901431910" sldId="428"/>
            <ac:spMk id="5" creationId="{8E7E6A44-AEE5-4D30-9621-5931FB3AAE6F}"/>
          </ac:spMkLst>
        </pc:spChg>
        <pc:spChg chg="mod topLvl">
          <ac:chgData name="Melodie Kolmetz" userId="04c2fc9af9e724c8" providerId="LiveId" clId="{A27EF8F2-CF7B-41B9-89B2-F25656DCFC67}" dt="2021-10-28T13:22:17.381" v="61"/>
          <ac:spMkLst>
            <pc:docMk/>
            <pc:sldMk cId="901431910" sldId="428"/>
            <ac:spMk id="29" creationId="{A79CACD1-9010-4FB8-A3E8-EA58EDD50DC4}"/>
          </ac:spMkLst>
        </pc:spChg>
        <pc:spChg chg="mod topLvl">
          <ac:chgData name="Melodie Kolmetz" userId="04c2fc9af9e724c8" providerId="LiveId" clId="{A27EF8F2-CF7B-41B9-89B2-F25656DCFC67}" dt="2021-10-28T13:22:17.381" v="61"/>
          <ac:spMkLst>
            <pc:docMk/>
            <pc:sldMk cId="901431910" sldId="428"/>
            <ac:spMk id="30" creationId="{CD03FB53-8D95-415F-9FC3-D111EF4948FF}"/>
          </ac:spMkLst>
        </pc:spChg>
        <pc:spChg chg="mod topLvl modVis">
          <ac:chgData name="Melodie Kolmetz" userId="04c2fc9af9e724c8" providerId="LiveId" clId="{A27EF8F2-CF7B-41B9-89B2-F25656DCFC67}" dt="2021-10-28T13:22:17.381" v="61"/>
          <ac:spMkLst>
            <pc:docMk/>
            <pc:sldMk cId="901431910" sldId="428"/>
            <ac:spMk id="31" creationId="{D3D3F9BE-BB78-4425-87DB-EF14BBF34919}"/>
          </ac:spMkLst>
        </pc:spChg>
        <pc:spChg chg="mod topLvl modVis">
          <ac:chgData name="Melodie Kolmetz" userId="04c2fc9af9e724c8" providerId="LiveId" clId="{A27EF8F2-CF7B-41B9-89B2-F25656DCFC67}" dt="2021-10-28T13:22:17.381" v="61"/>
          <ac:spMkLst>
            <pc:docMk/>
            <pc:sldMk cId="901431910" sldId="428"/>
            <ac:spMk id="32" creationId="{DCB01497-34E4-4764-A982-81D55AD043CE}"/>
          </ac:spMkLst>
        </pc:spChg>
        <pc:spChg chg="mod topLvl">
          <ac:chgData name="Melodie Kolmetz" userId="04c2fc9af9e724c8" providerId="LiveId" clId="{A27EF8F2-CF7B-41B9-89B2-F25656DCFC67}" dt="2021-10-28T13:22:17.381" v="61"/>
          <ac:spMkLst>
            <pc:docMk/>
            <pc:sldMk cId="901431910" sldId="428"/>
            <ac:spMk id="33" creationId="{80FB561F-775A-47A3-99E3-4F3A5CADE2B8}"/>
          </ac:spMkLst>
        </pc:spChg>
        <pc:spChg chg="mod topLvl">
          <ac:chgData name="Melodie Kolmetz" userId="04c2fc9af9e724c8" providerId="LiveId" clId="{A27EF8F2-CF7B-41B9-89B2-F25656DCFC67}" dt="2021-10-28T13:22:17.381" v="61"/>
          <ac:spMkLst>
            <pc:docMk/>
            <pc:sldMk cId="901431910" sldId="428"/>
            <ac:spMk id="34" creationId="{76C00D95-3B03-4A61-9ABA-759FEB745ACA}"/>
          </ac:spMkLst>
        </pc:spChg>
        <pc:spChg chg="mod topLvl modVis">
          <ac:chgData name="Melodie Kolmetz" userId="04c2fc9af9e724c8" providerId="LiveId" clId="{A27EF8F2-CF7B-41B9-89B2-F25656DCFC67}" dt="2021-10-28T13:22:17.381" v="61"/>
          <ac:spMkLst>
            <pc:docMk/>
            <pc:sldMk cId="901431910" sldId="428"/>
            <ac:spMk id="35" creationId="{865DA554-2076-4F6A-91EC-D30EA111BDCB}"/>
          </ac:spMkLst>
        </pc:spChg>
        <pc:spChg chg="mod topLvl modVis">
          <ac:chgData name="Melodie Kolmetz" userId="04c2fc9af9e724c8" providerId="LiveId" clId="{A27EF8F2-CF7B-41B9-89B2-F25656DCFC67}" dt="2021-10-28T13:22:17.381" v="61"/>
          <ac:spMkLst>
            <pc:docMk/>
            <pc:sldMk cId="901431910" sldId="428"/>
            <ac:spMk id="36" creationId="{0187AA5E-74FE-4A7F-AD2E-E7FA55B860B6}"/>
          </ac:spMkLst>
        </pc:spChg>
        <pc:spChg chg="mod topLvl">
          <ac:chgData name="Melodie Kolmetz" userId="04c2fc9af9e724c8" providerId="LiveId" clId="{A27EF8F2-CF7B-41B9-89B2-F25656DCFC67}" dt="2021-10-28T13:22:17.381" v="61"/>
          <ac:spMkLst>
            <pc:docMk/>
            <pc:sldMk cId="901431910" sldId="428"/>
            <ac:spMk id="37" creationId="{D6545290-AD59-445E-8962-548F2C851F66}"/>
          </ac:spMkLst>
        </pc:spChg>
        <pc:spChg chg="mod topLvl">
          <ac:chgData name="Melodie Kolmetz" userId="04c2fc9af9e724c8" providerId="LiveId" clId="{A27EF8F2-CF7B-41B9-89B2-F25656DCFC67}" dt="2021-10-28T13:22:17.381" v="61"/>
          <ac:spMkLst>
            <pc:docMk/>
            <pc:sldMk cId="901431910" sldId="428"/>
            <ac:spMk id="38" creationId="{9FF2369C-F149-425F-A5A7-14AB056927DE}"/>
          </ac:spMkLst>
        </pc:spChg>
        <pc:spChg chg="mod topLvl modVis">
          <ac:chgData name="Melodie Kolmetz" userId="04c2fc9af9e724c8" providerId="LiveId" clId="{A27EF8F2-CF7B-41B9-89B2-F25656DCFC67}" dt="2021-10-28T13:22:17.381" v="61"/>
          <ac:spMkLst>
            <pc:docMk/>
            <pc:sldMk cId="901431910" sldId="428"/>
            <ac:spMk id="39" creationId="{021153C3-12FA-4A55-80C7-AB52DB230807}"/>
          </ac:spMkLst>
        </pc:spChg>
        <pc:spChg chg="mod topLvl modVis">
          <ac:chgData name="Melodie Kolmetz" userId="04c2fc9af9e724c8" providerId="LiveId" clId="{A27EF8F2-CF7B-41B9-89B2-F25656DCFC67}" dt="2021-10-28T13:22:17.381" v="61"/>
          <ac:spMkLst>
            <pc:docMk/>
            <pc:sldMk cId="901431910" sldId="428"/>
            <ac:spMk id="40" creationId="{A5E1CACA-A945-4B7D-B98A-977592122431}"/>
          </ac:spMkLst>
        </pc:spChg>
        <pc:spChg chg="mod topLvl">
          <ac:chgData name="Melodie Kolmetz" userId="04c2fc9af9e724c8" providerId="LiveId" clId="{A27EF8F2-CF7B-41B9-89B2-F25656DCFC67}" dt="2021-10-28T13:22:17.381" v="61"/>
          <ac:spMkLst>
            <pc:docMk/>
            <pc:sldMk cId="901431910" sldId="428"/>
            <ac:spMk id="41" creationId="{AED03949-A768-47DF-B194-A93C58687257}"/>
          </ac:spMkLst>
        </pc:spChg>
        <pc:spChg chg="mod topLvl">
          <ac:chgData name="Melodie Kolmetz" userId="04c2fc9af9e724c8" providerId="LiveId" clId="{A27EF8F2-CF7B-41B9-89B2-F25656DCFC67}" dt="2021-10-28T13:22:17.381" v="61"/>
          <ac:spMkLst>
            <pc:docMk/>
            <pc:sldMk cId="901431910" sldId="428"/>
            <ac:spMk id="42" creationId="{FB35E411-6BA8-4C2B-9D84-25FF32A0F675}"/>
          </ac:spMkLst>
        </pc:spChg>
        <pc:spChg chg="mod topLvl modVis">
          <ac:chgData name="Melodie Kolmetz" userId="04c2fc9af9e724c8" providerId="LiveId" clId="{A27EF8F2-CF7B-41B9-89B2-F25656DCFC67}" dt="2021-10-28T13:22:17.381" v="61"/>
          <ac:spMkLst>
            <pc:docMk/>
            <pc:sldMk cId="901431910" sldId="428"/>
            <ac:spMk id="43" creationId="{3F84A54F-FEBD-4793-8A59-FEA9CDE9A3C1}"/>
          </ac:spMkLst>
        </pc:spChg>
        <pc:spChg chg="mod topLvl modVis">
          <ac:chgData name="Melodie Kolmetz" userId="04c2fc9af9e724c8" providerId="LiveId" clId="{A27EF8F2-CF7B-41B9-89B2-F25656DCFC67}" dt="2021-10-28T13:22:17.381" v="61"/>
          <ac:spMkLst>
            <pc:docMk/>
            <pc:sldMk cId="901431910" sldId="428"/>
            <ac:spMk id="44" creationId="{63017646-88DA-4D1E-92AF-A01CF8FE5C00}"/>
          </ac:spMkLst>
        </pc:spChg>
        <pc:spChg chg="mod topLvl">
          <ac:chgData name="Melodie Kolmetz" userId="04c2fc9af9e724c8" providerId="LiveId" clId="{A27EF8F2-CF7B-41B9-89B2-F25656DCFC67}" dt="2021-10-28T13:22:17.381" v="61"/>
          <ac:spMkLst>
            <pc:docMk/>
            <pc:sldMk cId="901431910" sldId="428"/>
            <ac:spMk id="47" creationId="{64111850-91C1-42BD-982F-046B365BE544}"/>
          </ac:spMkLst>
        </pc:spChg>
        <pc:grpChg chg="add mod replST">
          <ac:chgData name="Melodie Kolmetz" userId="04c2fc9af9e724c8" providerId="LiveId" clId="{A27EF8F2-CF7B-41B9-89B2-F25656DCFC67}" dt="2021-10-28T13:22:17.397" v="67"/>
          <ac:grpSpMkLst>
            <pc:docMk/>
            <pc:sldMk cId="901431910" sldId="428"/>
            <ac:grpSpMk id="2" creationId="{A8B33C7E-050D-4896-9B97-FCECB9C45336}"/>
          </ac:grpSpMkLst>
        </pc:grpChg>
        <pc:grpChg chg="del">
          <ac:chgData name="Melodie Kolmetz" userId="04c2fc9af9e724c8" providerId="LiveId" clId="{A27EF8F2-CF7B-41B9-89B2-F25656DCFC67}" dt="2021-10-28T13:22:17.309" v="24"/>
          <ac:grpSpMkLst>
            <pc:docMk/>
            <pc:sldMk cId="901431910" sldId="428"/>
            <ac:grpSpMk id="53" creationId="{F2138599-18BE-431E-A566-1AED22B8FFDE}"/>
          </ac:grpSpMkLst>
        </pc:grpChg>
      </pc:sldChg>
      <pc:sldChg chg="addSp delSp modSp mod modAnim replTag">
        <pc:chgData name="Melodie Kolmetz" userId="04c2fc9af9e724c8" providerId="LiveId" clId="{A27EF8F2-CF7B-41B9-89B2-F25656DCFC67}" dt="2021-10-28T13:35:45.850" v="369"/>
        <pc:sldMkLst>
          <pc:docMk/>
          <pc:sldMk cId="3929107836" sldId="429"/>
        </pc:sldMkLst>
        <pc:spChg chg="mod modVis">
          <ac:chgData name="Melodie Kolmetz" userId="04c2fc9af9e724c8" providerId="LiveId" clId="{A27EF8F2-CF7B-41B9-89B2-F25656DCFC67}" dt="2021-10-28T13:26:38.766" v="282"/>
          <ac:spMkLst>
            <pc:docMk/>
            <pc:sldMk cId="3929107836" sldId="429"/>
            <ac:spMk id="5" creationId="{B7FD694D-3DC9-4029-A2A2-A19DE57CB8E9}"/>
          </ac:spMkLst>
        </pc:spChg>
        <pc:spChg chg="mod topLvl">
          <ac:chgData name="Melodie Kolmetz" userId="04c2fc9af9e724c8" providerId="LiveId" clId="{A27EF8F2-CF7B-41B9-89B2-F25656DCFC67}" dt="2021-10-28T13:22:17.421" v="102"/>
          <ac:spMkLst>
            <pc:docMk/>
            <pc:sldMk cId="3929107836" sldId="429"/>
            <ac:spMk id="25" creationId="{3C4A785F-A90D-4E22-9333-5408B4E44DA4}"/>
          </ac:spMkLst>
        </pc:spChg>
        <pc:spChg chg="mod topLvl">
          <ac:chgData name="Melodie Kolmetz" userId="04c2fc9af9e724c8" providerId="LiveId" clId="{A27EF8F2-CF7B-41B9-89B2-F25656DCFC67}" dt="2021-10-28T13:22:17.421" v="102"/>
          <ac:spMkLst>
            <pc:docMk/>
            <pc:sldMk cId="3929107836" sldId="429"/>
            <ac:spMk id="26" creationId="{FC6DE3CD-8A11-445D-86A1-F55DF1F96058}"/>
          </ac:spMkLst>
        </pc:spChg>
        <pc:spChg chg="mod topLvl modVis">
          <ac:chgData name="Melodie Kolmetz" userId="04c2fc9af9e724c8" providerId="LiveId" clId="{A27EF8F2-CF7B-41B9-89B2-F25656DCFC67}" dt="2021-10-28T13:22:17.421" v="102"/>
          <ac:spMkLst>
            <pc:docMk/>
            <pc:sldMk cId="3929107836" sldId="429"/>
            <ac:spMk id="27" creationId="{3C497419-71CA-4054-A269-E5B0EBBE5121}"/>
          </ac:spMkLst>
        </pc:spChg>
        <pc:spChg chg="mod topLvl modVis">
          <ac:chgData name="Melodie Kolmetz" userId="04c2fc9af9e724c8" providerId="LiveId" clId="{A27EF8F2-CF7B-41B9-89B2-F25656DCFC67}" dt="2021-10-28T13:22:17.421" v="102"/>
          <ac:spMkLst>
            <pc:docMk/>
            <pc:sldMk cId="3929107836" sldId="429"/>
            <ac:spMk id="28" creationId="{E7EC14EE-0889-458C-A2AC-0E3214CA4107}"/>
          </ac:spMkLst>
        </pc:spChg>
        <pc:spChg chg="mod topLvl">
          <ac:chgData name="Melodie Kolmetz" userId="04c2fc9af9e724c8" providerId="LiveId" clId="{A27EF8F2-CF7B-41B9-89B2-F25656DCFC67}" dt="2021-10-28T13:22:17.421" v="102"/>
          <ac:spMkLst>
            <pc:docMk/>
            <pc:sldMk cId="3929107836" sldId="429"/>
            <ac:spMk id="29" creationId="{21D3B705-5EA0-409D-A97E-97C519BBD69A}"/>
          </ac:spMkLst>
        </pc:spChg>
        <pc:spChg chg="mod topLvl">
          <ac:chgData name="Melodie Kolmetz" userId="04c2fc9af9e724c8" providerId="LiveId" clId="{A27EF8F2-CF7B-41B9-89B2-F25656DCFC67}" dt="2021-10-28T13:22:17.421" v="102"/>
          <ac:spMkLst>
            <pc:docMk/>
            <pc:sldMk cId="3929107836" sldId="429"/>
            <ac:spMk id="30" creationId="{9B2A86B0-64E3-4E67-A123-3A9271DAFE77}"/>
          </ac:spMkLst>
        </pc:spChg>
        <pc:spChg chg="mod topLvl modVis">
          <ac:chgData name="Melodie Kolmetz" userId="04c2fc9af9e724c8" providerId="LiveId" clId="{A27EF8F2-CF7B-41B9-89B2-F25656DCFC67}" dt="2021-10-28T13:22:17.421" v="102"/>
          <ac:spMkLst>
            <pc:docMk/>
            <pc:sldMk cId="3929107836" sldId="429"/>
            <ac:spMk id="31" creationId="{89CE958C-0CE3-4222-BA4A-FF0F699F3D4D}"/>
          </ac:spMkLst>
        </pc:spChg>
        <pc:spChg chg="mod topLvl modVis">
          <ac:chgData name="Melodie Kolmetz" userId="04c2fc9af9e724c8" providerId="LiveId" clId="{A27EF8F2-CF7B-41B9-89B2-F25656DCFC67}" dt="2021-10-28T13:22:17.421" v="102"/>
          <ac:spMkLst>
            <pc:docMk/>
            <pc:sldMk cId="3929107836" sldId="429"/>
            <ac:spMk id="32" creationId="{E92001EB-B52B-4952-95D4-6F3C2D0F8358}"/>
          </ac:spMkLst>
        </pc:spChg>
        <pc:spChg chg="mod topLvl">
          <ac:chgData name="Melodie Kolmetz" userId="04c2fc9af9e724c8" providerId="LiveId" clId="{A27EF8F2-CF7B-41B9-89B2-F25656DCFC67}" dt="2021-10-28T13:22:17.421" v="102"/>
          <ac:spMkLst>
            <pc:docMk/>
            <pc:sldMk cId="3929107836" sldId="429"/>
            <ac:spMk id="33" creationId="{CB6443EB-543F-437B-A34E-1C152ECB85F1}"/>
          </ac:spMkLst>
        </pc:spChg>
        <pc:spChg chg="mod topLvl">
          <ac:chgData name="Melodie Kolmetz" userId="04c2fc9af9e724c8" providerId="LiveId" clId="{A27EF8F2-CF7B-41B9-89B2-F25656DCFC67}" dt="2021-10-28T13:22:17.421" v="102"/>
          <ac:spMkLst>
            <pc:docMk/>
            <pc:sldMk cId="3929107836" sldId="429"/>
            <ac:spMk id="34" creationId="{1B7DD7AD-EC61-479C-9D90-1AC3446A9452}"/>
          </ac:spMkLst>
        </pc:spChg>
        <pc:spChg chg="mod topLvl modVis">
          <ac:chgData name="Melodie Kolmetz" userId="04c2fc9af9e724c8" providerId="LiveId" clId="{A27EF8F2-CF7B-41B9-89B2-F25656DCFC67}" dt="2021-10-28T13:22:17.421" v="102"/>
          <ac:spMkLst>
            <pc:docMk/>
            <pc:sldMk cId="3929107836" sldId="429"/>
            <ac:spMk id="35" creationId="{EB4AB221-4DAE-4278-9BD6-5323267E1EEA}"/>
          </ac:spMkLst>
        </pc:spChg>
        <pc:spChg chg="mod topLvl modVis">
          <ac:chgData name="Melodie Kolmetz" userId="04c2fc9af9e724c8" providerId="LiveId" clId="{A27EF8F2-CF7B-41B9-89B2-F25656DCFC67}" dt="2021-10-28T13:22:17.421" v="102"/>
          <ac:spMkLst>
            <pc:docMk/>
            <pc:sldMk cId="3929107836" sldId="429"/>
            <ac:spMk id="36" creationId="{F5595B1F-38DB-472D-9522-292705D4591B}"/>
          </ac:spMkLst>
        </pc:spChg>
        <pc:spChg chg="mod topLvl">
          <ac:chgData name="Melodie Kolmetz" userId="04c2fc9af9e724c8" providerId="LiveId" clId="{A27EF8F2-CF7B-41B9-89B2-F25656DCFC67}" dt="2021-10-28T13:22:17.421" v="102"/>
          <ac:spMkLst>
            <pc:docMk/>
            <pc:sldMk cId="3929107836" sldId="429"/>
            <ac:spMk id="39" creationId="{0CAF7759-B2F2-4153-A4EB-0C507E145889}"/>
          </ac:spMkLst>
        </pc:spChg>
        <pc:grpChg chg="add mod replST">
          <ac:chgData name="Melodie Kolmetz" userId="04c2fc9af9e724c8" providerId="LiveId" clId="{A27EF8F2-CF7B-41B9-89B2-F25656DCFC67}" dt="2021-10-28T13:22:17.421" v="108"/>
          <ac:grpSpMkLst>
            <pc:docMk/>
            <pc:sldMk cId="3929107836" sldId="429"/>
            <ac:grpSpMk id="2" creationId="{A204BB23-9B6B-4C59-8F7E-43F6AEC5577B}"/>
          </ac:grpSpMkLst>
        </pc:grpChg>
        <pc:grpChg chg="del">
          <ac:chgData name="Melodie Kolmetz" userId="04c2fc9af9e724c8" providerId="LiveId" clId="{A27EF8F2-CF7B-41B9-89B2-F25656DCFC67}" dt="2021-10-28T13:22:17.405" v="74"/>
          <ac:grpSpMkLst>
            <pc:docMk/>
            <pc:sldMk cId="3929107836" sldId="429"/>
            <ac:grpSpMk id="47" creationId="{02D27935-60A7-46B7-84D7-53B4DB99BA44}"/>
          </ac:grpSpMkLst>
        </pc:grpChg>
      </pc:sldChg>
      <pc:sldChg chg="addSp delSp modSp mod replTag">
        <pc:chgData name="Melodie Kolmetz" userId="04c2fc9af9e724c8" providerId="LiveId" clId="{A27EF8F2-CF7B-41B9-89B2-F25656DCFC67}" dt="2021-10-28T13:35:45.850" v="370"/>
        <pc:sldMkLst>
          <pc:docMk/>
          <pc:sldMk cId="535537549" sldId="430"/>
        </pc:sldMkLst>
        <pc:spChg chg="add del mod">
          <ac:chgData name="Melodie Kolmetz" userId="04c2fc9af9e724c8" providerId="LiveId" clId="{A27EF8F2-CF7B-41B9-89B2-F25656DCFC67}" dt="2021-10-28T13:22:17.525" v="129"/>
          <ac:spMkLst>
            <pc:docMk/>
            <pc:sldMk cId="535537549" sldId="430"/>
            <ac:spMk id="2" creationId="{FE254A25-D593-474F-B91D-2BE453E24009}"/>
          </ac:spMkLst>
        </pc:spChg>
        <pc:spChg chg="add del mod">
          <ac:chgData name="Melodie Kolmetz" userId="04c2fc9af9e724c8" providerId="LiveId" clId="{A27EF8F2-CF7B-41B9-89B2-F25656DCFC67}" dt="2021-10-28T13:22:17.533" v="137"/>
          <ac:spMkLst>
            <pc:docMk/>
            <pc:sldMk cId="535537549" sldId="430"/>
            <ac:spMk id="3" creationId="{6A90F209-D7C1-43C3-83C8-E0D4119E8A03}"/>
          </ac:spMkLst>
        </pc:spChg>
        <pc:spChg chg="mod modVis">
          <ac:chgData name="Melodie Kolmetz" userId="04c2fc9af9e724c8" providerId="LiveId" clId="{A27EF8F2-CF7B-41B9-89B2-F25656DCFC67}" dt="2021-10-28T13:22:17.636" v="164"/>
          <ac:spMkLst>
            <pc:docMk/>
            <pc:sldMk cId="535537549" sldId="430"/>
            <ac:spMk id="5" creationId="{3C882433-23F1-45B9-AC3B-2E906D48D55E}"/>
          </ac:spMkLst>
        </pc:spChg>
        <pc:spChg chg="add mod modVis replST">
          <ac:chgData name="Melodie Kolmetz" userId="04c2fc9af9e724c8" providerId="LiveId" clId="{A27EF8F2-CF7B-41B9-89B2-F25656DCFC67}" dt="2021-10-28T13:22:17.748" v="247"/>
          <ac:spMkLst>
            <pc:docMk/>
            <pc:sldMk cId="535537549" sldId="430"/>
            <ac:spMk id="6" creationId="{AD2A36C5-4F87-42A9-BA86-D00E7C8195D7}"/>
          </ac:spMkLst>
        </pc:spChg>
        <pc:spChg chg="add mod modVis replST">
          <ac:chgData name="Melodie Kolmetz" userId="04c2fc9af9e724c8" providerId="LiveId" clId="{A27EF8F2-CF7B-41B9-89B2-F25656DCFC67}" dt="2021-10-28T13:22:17.756" v="248" actId="20577"/>
          <ac:spMkLst>
            <pc:docMk/>
            <pc:sldMk cId="535537549" sldId="430"/>
            <ac:spMk id="7" creationId="{24BE23D1-C3A7-4B47-8D02-48B3791B2366}"/>
          </ac:spMkLst>
        </pc:spChg>
        <pc:spChg chg="add mod modVis">
          <ac:chgData name="Melodie Kolmetz" userId="04c2fc9af9e724c8" providerId="LiveId" clId="{A27EF8F2-CF7B-41B9-89B2-F25656DCFC67}" dt="2021-10-28T13:22:17.748" v="243"/>
          <ac:spMkLst>
            <pc:docMk/>
            <pc:sldMk cId="535537549" sldId="430"/>
            <ac:spMk id="26" creationId="{20094401-9169-4A81-AF6D-595891284AB8}"/>
          </ac:spMkLst>
        </pc:spChg>
        <pc:grpChg chg="add mod modVis replST">
          <ac:chgData name="Melodie Kolmetz" userId="04c2fc9af9e724c8" providerId="LiveId" clId="{A27EF8F2-CF7B-41B9-89B2-F25656DCFC67}" dt="2021-10-28T13:22:17.748" v="247"/>
          <ac:grpSpMkLst>
            <pc:docMk/>
            <pc:sldMk cId="535537549" sldId="430"/>
            <ac:grpSpMk id="8" creationId="{C0CC9B7E-7C19-4540-A220-AA895B984E4E}"/>
          </ac:grpSpMkLst>
        </pc:grpChg>
        <pc:grpChg chg="add mod replST">
          <ac:chgData name="Melodie Kolmetz" userId="04c2fc9af9e724c8" providerId="LiveId" clId="{A27EF8F2-CF7B-41B9-89B2-F25656DCFC67}" dt="2021-10-28T13:22:17.740" v="238"/>
          <ac:grpSpMkLst>
            <pc:docMk/>
            <pc:sldMk cId="535537549" sldId="430"/>
            <ac:grpSpMk id="25" creationId="{1C6F3079-C863-4080-AD2B-D054251BBC81}"/>
          </ac:grpSpMkLst>
        </pc:grpChg>
        <pc:picChg chg="add mod replST">
          <ac:chgData name="Melodie Kolmetz" userId="04c2fc9af9e724c8" providerId="LiveId" clId="{A27EF8F2-CF7B-41B9-89B2-F25656DCFC67}" dt="2021-10-28T13:22:17.740" v="234"/>
          <ac:picMkLst>
            <pc:docMk/>
            <pc:sldMk cId="535537549" sldId="430"/>
            <ac:picMk id="11" creationId="{5B2AB06B-3156-47FC-9C9E-578D4503A825}"/>
          </ac:picMkLst>
        </pc:picChg>
        <pc:picChg chg="add mod replST">
          <ac:chgData name="Melodie Kolmetz" userId="04c2fc9af9e724c8" providerId="LiveId" clId="{A27EF8F2-CF7B-41B9-89B2-F25656DCFC67}" dt="2021-10-28T13:22:17.740" v="234"/>
          <ac:picMkLst>
            <pc:docMk/>
            <pc:sldMk cId="535537549" sldId="430"/>
            <ac:picMk id="14" creationId="{428AF18E-0A93-4806-9817-457B19562BAE}"/>
          </ac:picMkLst>
        </pc:picChg>
        <pc:picChg chg="add mod replST">
          <ac:chgData name="Melodie Kolmetz" userId="04c2fc9af9e724c8" providerId="LiveId" clId="{A27EF8F2-CF7B-41B9-89B2-F25656DCFC67}" dt="2021-10-28T13:22:17.740" v="234"/>
          <ac:picMkLst>
            <pc:docMk/>
            <pc:sldMk cId="535537549" sldId="430"/>
            <ac:picMk id="17" creationId="{67F5238E-61A9-48BA-92E4-E08D8339E95F}"/>
          </ac:picMkLst>
        </pc:picChg>
        <pc:picChg chg="add mod replST">
          <ac:chgData name="Melodie Kolmetz" userId="04c2fc9af9e724c8" providerId="LiveId" clId="{A27EF8F2-CF7B-41B9-89B2-F25656DCFC67}" dt="2021-10-28T13:22:17.740" v="234"/>
          <ac:picMkLst>
            <pc:docMk/>
            <pc:sldMk cId="535537549" sldId="430"/>
            <ac:picMk id="20" creationId="{8259DAFD-BC86-47F4-856E-CCC96118A0B3}"/>
          </ac:picMkLst>
        </pc:picChg>
        <pc:picChg chg="add mod replST">
          <ac:chgData name="Melodie Kolmetz" userId="04c2fc9af9e724c8" providerId="LiveId" clId="{A27EF8F2-CF7B-41B9-89B2-F25656DCFC67}" dt="2021-10-28T13:22:17.740" v="234"/>
          <ac:picMkLst>
            <pc:docMk/>
            <pc:sldMk cId="535537549" sldId="430"/>
            <ac:picMk id="23" creationId="{0118EB71-86F2-40E3-944B-9BE846BCB600}"/>
          </ac:picMkLst>
        </pc:picChg>
        <pc:cxnChg chg="add mod replST">
          <ac:chgData name="Melodie Kolmetz" userId="04c2fc9af9e724c8" providerId="LiveId" clId="{A27EF8F2-CF7B-41B9-89B2-F25656DCFC67}" dt="2021-10-28T13:22:17.740" v="234"/>
          <ac:cxnSpMkLst>
            <pc:docMk/>
            <pc:sldMk cId="535537549" sldId="430"/>
            <ac:cxnSpMk id="9" creationId="{AD8899C7-54D6-4502-9390-5A134126C417}"/>
          </ac:cxnSpMkLst>
        </pc:cxnChg>
        <pc:cxnChg chg="add mod modVis replST">
          <ac:chgData name="Melodie Kolmetz" userId="04c2fc9af9e724c8" providerId="LiveId" clId="{A27EF8F2-CF7B-41B9-89B2-F25656DCFC67}" dt="2021-10-28T13:22:17.740" v="234"/>
          <ac:cxnSpMkLst>
            <pc:docMk/>
            <pc:sldMk cId="535537549" sldId="430"/>
            <ac:cxnSpMk id="12" creationId="{FF8CC560-3FA7-4D2D-99E6-D06F6F15E05A}"/>
          </ac:cxnSpMkLst>
        </pc:cxnChg>
        <pc:cxnChg chg="add mod modVis replST">
          <ac:chgData name="Melodie Kolmetz" userId="04c2fc9af9e724c8" providerId="LiveId" clId="{A27EF8F2-CF7B-41B9-89B2-F25656DCFC67}" dt="2021-10-28T13:22:17.740" v="234"/>
          <ac:cxnSpMkLst>
            <pc:docMk/>
            <pc:sldMk cId="535537549" sldId="430"/>
            <ac:cxnSpMk id="15" creationId="{54E1BBBC-F9A3-427E-B3F5-489AA7508ABD}"/>
          </ac:cxnSpMkLst>
        </pc:cxnChg>
        <pc:cxnChg chg="add mod modVis replST">
          <ac:chgData name="Melodie Kolmetz" userId="04c2fc9af9e724c8" providerId="LiveId" clId="{A27EF8F2-CF7B-41B9-89B2-F25656DCFC67}" dt="2021-10-28T13:22:17.740" v="234"/>
          <ac:cxnSpMkLst>
            <pc:docMk/>
            <pc:sldMk cId="535537549" sldId="430"/>
            <ac:cxnSpMk id="18" creationId="{D8EC719B-2497-4DA0-99AD-90001A15142F}"/>
          </ac:cxnSpMkLst>
        </pc:cxnChg>
        <pc:cxnChg chg="add mod modVis replST">
          <ac:chgData name="Melodie Kolmetz" userId="04c2fc9af9e724c8" providerId="LiveId" clId="{A27EF8F2-CF7B-41B9-89B2-F25656DCFC67}" dt="2021-10-28T13:22:17.740" v="234"/>
          <ac:cxnSpMkLst>
            <pc:docMk/>
            <pc:sldMk cId="535537549" sldId="430"/>
            <ac:cxnSpMk id="21" creationId="{313FC9E3-EC3D-46E1-8764-F59D958976A7}"/>
          </ac:cxnSpMkLst>
        </pc:cxnChg>
        <pc:cxnChg chg="add mod modVis replST">
          <ac:chgData name="Melodie Kolmetz" userId="04c2fc9af9e724c8" providerId="LiveId" clId="{A27EF8F2-CF7B-41B9-89B2-F25656DCFC67}" dt="2021-10-28T13:22:17.740" v="234"/>
          <ac:cxnSpMkLst>
            <pc:docMk/>
            <pc:sldMk cId="535537549" sldId="430"/>
            <ac:cxnSpMk id="24" creationId="{F87FA8B3-F4FE-4980-8EA8-154638B8E564}"/>
          </ac:cxnSpMkLst>
        </pc:cxnChg>
      </pc:sldChg>
      <pc:sldChg chg="modSp mod replTag">
        <pc:chgData name="Melodie Kolmetz" userId="04c2fc9af9e724c8" providerId="LiveId" clId="{A27EF8F2-CF7B-41B9-89B2-F25656DCFC67}" dt="2021-10-28T13:35:45.850" v="371"/>
        <pc:sldMkLst>
          <pc:docMk/>
          <pc:sldMk cId="2422815802" sldId="431"/>
        </pc:sldMkLst>
        <pc:spChg chg="mod modVis">
          <ac:chgData name="Melodie Kolmetz" userId="04c2fc9af9e724c8" providerId="LiveId" clId="{A27EF8F2-CF7B-41B9-89B2-F25656DCFC67}" dt="2021-10-28T13:22:17.780" v="253"/>
          <ac:spMkLst>
            <pc:docMk/>
            <pc:sldMk cId="2422815802" sldId="431"/>
            <ac:spMk id="5" creationId="{232A7AD8-2F3D-47CB-9C82-2BDF9DCA4293}"/>
          </ac:spMkLst>
        </pc:spChg>
      </pc:sldChg>
      <pc:sldChg chg="replTag">
        <pc:chgData name="Melodie Kolmetz" userId="04c2fc9af9e724c8" providerId="LiveId" clId="{A27EF8F2-CF7B-41B9-89B2-F25656DCFC67}" dt="2021-10-28T13:35:45.850" v="372"/>
        <pc:sldMkLst>
          <pc:docMk/>
          <pc:sldMk cId="1865442651" sldId="432"/>
        </pc:sldMkLst>
      </pc:sldChg>
      <pc:sldChg chg="replTag">
        <pc:chgData name="Melodie Kolmetz" userId="04c2fc9af9e724c8" providerId="LiveId" clId="{A27EF8F2-CF7B-41B9-89B2-F25656DCFC67}" dt="2021-10-28T13:35:45.858" v="373"/>
        <pc:sldMkLst>
          <pc:docMk/>
          <pc:sldMk cId="2750457395" sldId="433"/>
        </pc:sldMkLst>
      </pc:sldChg>
      <pc:sldChg chg="replTag">
        <pc:chgData name="Melodie Kolmetz" userId="04c2fc9af9e724c8" providerId="LiveId" clId="{A27EF8F2-CF7B-41B9-89B2-F25656DCFC67}" dt="2021-10-28T13:35:45.858" v="374"/>
        <pc:sldMkLst>
          <pc:docMk/>
          <pc:sldMk cId="2196487437" sldId="434"/>
        </pc:sldMkLst>
      </pc:sldChg>
      <pc:sldChg chg="replTag">
        <pc:chgData name="Melodie Kolmetz" userId="04c2fc9af9e724c8" providerId="LiveId" clId="{A27EF8F2-CF7B-41B9-89B2-F25656DCFC67}" dt="2021-10-28T13:35:45.858" v="375"/>
        <pc:sldMkLst>
          <pc:docMk/>
          <pc:sldMk cId="338146753" sldId="435"/>
        </pc:sldMkLst>
      </pc:sldChg>
      <pc:sldChg chg="addSp delSp modSp new mod ord">
        <pc:chgData name="Melodie Kolmetz" userId="04c2fc9af9e724c8" providerId="LiveId" clId="{A27EF8F2-CF7B-41B9-89B2-F25656DCFC67}" dt="2021-10-28T13:35:40.665" v="364"/>
        <pc:sldMkLst>
          <pc:docMk/>
          <pc:sldMk cId="3320844185" sldId="437"/>
        </pc:sldMkLst>
        <pc:spChg chg="mod">
          <ac:chgData name="Melodie Kolmetz" userId="04c2fc9af9e724c8" providerId="LiveId" clId="{A27EF8F2-CF7B-41B9-89B2-F25656DCFC67}" dt="2021-10-28T13:34:25.864" v="361" actId="20577"/>
          <ac:spMkLst>
            <pc:docMk/>
            <pc:sldMk cId="3320844185" sldId="437"/>
            <ac:spMk id="2" creationId="{2ABB8F75-8842-4573-AC78-58C5F58983DE}"/>
          </ac:spMkLst>
        </pc:spChg>
        <pc:spChg chg="del">
          <ac:chgData name="Melodie Kolmetz" userId="04c2fc9af9e724c8" providerId="LiveId" clId="{A27EF8F2-CF7B-41B9-89B2-F25656DCFC67}" dt="2021-10-28T13:35:29.337" v="362"/>
          <ac:spMkLst>
            <pc:docMk/>
            <pc:sldMk cId="3320844185" sldId="437"/>
            <ac:spMk id="3" creationId="{2FA302A4-EB48-497B-9C83-F8C10690FE43}"/>
          </ac:spMkLst>
        </pc:spChg>
        <pc:picChg chg="add mod">
          <ac:chgData name="Melodie Kolmetz" userId="04c2fc9af9e724c8" providerId="LiveId" clId="{A27EF8F2-CF7B-41B9-89B2-F25656DCFC67}" dt="2021-10-28T13:35:29.337" v="362"/>
          <ac:picMkLst>
            <pc:docMk/>
            <pc:sldMk cId="3320844185" sldId="437"/>
            <ac:picMk id="1026" creationId="{47C1229A-5C99-4946-83DD-7332438373F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0AE51E-35C2-4F7D-8119-D2FCDC78B10C}" type="datetimeFigureOut">
              <a:rPr lang="en-US" smtClean="0"/>
              <a:t>10/28/2021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50F927-EE22-4FB0-8DA9-70AAB46EE1A9}" type="slidenum">
              <a:rPr lang="en-US" smtClean="0"/>
              <a:t>‹#›</a:t>
            </a:fld>
            <a:endParaRPr lang="en-US" dirty="0"/>
          </a:p>
        </p:txBody>
      </p:sp>
    </p:spTree>
    <p:extLst>
      <p:ext uri="{BB962C8B-B14F-4D97-AF65-F5344CB8AC3E}">
        <p14:creationId xmlns:p14="http://schemas.microsoft.com/office/powerpoint/2010/main" val="742149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Calibri" panose="020F0502020204030204" pitchFamily="34" charset="0"/>
              </a:rPr>
              <a:t>In 1956, educational psychologist Dr. Benjamin Bloom created a system to classify learning objectives into a series of learning domains that encourage teachers to think holistically about education. His system came to be known as Bloom’s Taxonomy. Much has been written about it, and it has been widely applied, including here at Davenport.</a:t>
            </a:r>
          </a:p>
          <a:p>
            <a:endParaRPr lang="en-US" dirty="0"/>
          </a:p>
        </p:txBody>
      </p:sp>
      <p:sp>
        <p:nvSpPr>
          <p:cNvPr id="4" name="Slide Number Placeholder 3"/>
          <p:cNvSpPr>
            <a:spLocks noGrp="1"/>
          </p:cNvSpPr>
          <p:nvPr>
            <p:ph type="sldNum" sz="quarter" idx="5"/>
          </p:nvPr>
        </p:nvSpPr>
        <p:spPr/>
        <p:txBody>
          <a:bodyPr/>
          <a:lstStyle/>
          <a:p>
            <a:fld id="{D150F927-EE22-4FB0-8DA9-70AAB46EE1A9}" type="slidenum">
              <a:rPr lang="en-US" smtClean="0"/>
              <a:t>17</a:t>
            </a:fld>
            <a:endParaRPr lang="en-US" dirty="0"/>
          </a:p>
        </p:txBody>
      </p:sp>
    </p:spTree>
    <p:extLst>
      <p:ext uri="{BB962C8B-B14F-4D97-AF65-F5344CB8AC3E}">
        <p14:creationId xmlns:p14="http://schemas.microsoft.com/office/powerpoint/2010/main" val="3514165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906CF3-C998-47BF-8B7B-156A3FB3E9A6}" type="datetimeFigureOut">
              <a:rPr lang="en-US" smtClean="0"/>
              <a:t>10/28/2021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1A6D1D-30ED-4816-AD6F-CE93403E17B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9276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906CF3-C998-47BF-8B7B-156A3FB3E9A6}" type="datetimeFigureOut">
              <a:rPr lang="en-US" smtClean="0"/>
              <a:t>10/28/2021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1A6D1D-30ED-4816-AD6F-CE93403E17B5}" type="slidenum">
              <a:rPr lang="en-US" smtClean="0"/>
              <a:t>‹#›</a:t>
            </a:fld>
            <a:endParaRPr lang="en-US" dirty="0"/>
          </a:p>
        </p:txBody>
      </p:sp>
    </p:spTree>
    <p:extLst>
      <p:ext uri="{BB962C8B-B14F-4D97-AF65-F5344CB8AC3E}">
        <p14:creationId xmlns:p14="http://schemas.microsoft.com/office/powerpoint/2010/main" val="444613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906CF3-C998-47BF-8B7B-156A3FB3E9A6}" type="datetimeFigureOut">
              <a:rPr lang="en-US" smtClean="0"/>
              <a:t>10/28/2021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1A6D1D-30ED-4816-AD6F-CE93403E17B5}" type="slidenum">
              <a:rPr lang="en-US" smtClean="0"/>
              <a:t>‹#›</a:t>
            </a:fld>
            <a:endParaRPr lang="en-US" dirty="0"/>
          </a:p>
        </p:txBody>
      </p:sp>
    </p:spTree>
    <p:extLst>
      <p:ext uri="{BB962C8B-B14F-4D97-AF65-F5344CB8AC3E}">
        <p14:creationId xmlns:p14="http://schemas.microsoft.com/office/powerpoint/2010/main" val="423715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F4BC5-D38D-4E0D-8601-B344BC75D93D}"/>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46596331-CB2C-46D2-A532-E9DAD3A45E07}"/>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7255A8-DD61-4907-85DD-4D36C5A40E27}"/>
              </a:ext>
            </a:extLst>
          </p:cNvPr>
          <p:cNvSpPr>
            <a:spLocks noGrp="1"/>
          </p:cNvSpPr>
          <p:nvPr>
            <p:ph type="dt" sz="half" idx="10"/>
          </p:nvPr>
        </p:nvSpPr>
        <p:spPr/>
        <p:txBody>
          <a:bodyPr/>
          <a:lstStyle/>
          <a:p>
            <a:fld id="{03906CF3-C998-47BF-8B7B-156A3FB3E9A6}" type="datetimeFigureOut">
              <a:rPr lang="en-US" smtClean="0"/>
              <a:t>10/28/2021</a:t>
            </a:fld>
            <a:endParaRPr lang="en-US" dirty="0"/>
          </a:p>
        </p:txBody>
      </p:sp>
      <p:sp>
        <p:nvSpPr>
          <p:cNvPr id="5" name="Footer Placeholder 4">
            <a:extLst>
              <a:ext uri="{FF2B5EF4-FFF2-40B4-BE49-F238E27FC236}">
                <a16:creationId xmlns:a16="http://schemas.microsoft.com/office/drawing/2014/main" id="{2899E3A7-602F-4480-A1AA-2B24A451ED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AEE264-08FF-4BF2-A883-8F1DFE689909}"/>
              </a:ext>
            </a:extLst>
          </p:cNvPr>
          <p:cNvSpPr>
            <a:spLocks noGrp="1"/>
          </p:cNvSpPr>
          <p:nvPr>
            <p:ph type="sldNum" sz="quarter" idx="12"/>
          </p:nvPr>
        </p:nvSpPr>
        <p:spPr/>
        <p:txBody>
          <a:bodyPr/>
          <a:lstStyle/>
          <a:p>
            <a:fld id="{531A6D1D-30ED-4816-AD6F-CE93403E17B5}" type="slidenum">
              <a:rPr lang="en-US" smtClean="0"/>
              <a:t>‹#›</a:t>
            </a:fld>
            <a:endParaRPr lang="en-US" dirty="0"/>
          </a:p>
        </p:txBody>
      </p:sp>
    </p:spTree>
    <p:extLst>
      <p:ext uri="{BB962C8B-B14F-4D97-AF65-F5344CB8AC3E}">
        <p14:creationId xmlns:p14="http://schemas.microsoft.com/office/powerpoint/2010/main" val="813345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906CF3-C998-47BF-8B7B-156A3FB3E9A6}" type="datetimeFigureOut">
              <a:rPr lang="en-US" smtClean="0"/>
              <a:t>10/28/2021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1A6D1D-30ED-4816-AD6F-CE93403E17B5}" type="slidenum">
              <a:rPr lang="en-US" smtClean="0"/>
              <a:t>‹#›</a:t>
            </a:fld>
            <a:endParaRPr lang="en-US" dirty="0"/>
          </a:p>
        </p:txBody>
      </p:sp>
    </p:spTree>
    <p:extLst>
      <p:ext uri="{BB962C8B-B14F-4D97-AF65-F5344CB8AC3E}">
        <p14:creationId xmlns:p14="http://schemas.microsoft.com/office/powerpoint/2010/main" val="1604900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906CF3-C998-47BF-8B7B-156A3FB3E9A6}" type="datetimeFigureOut">
              <a:rPr lang="en-US" smtClean="0"/>
              <a:t>10/28/2021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1A6D1D-30ED-4816-AD6F-CE93403E17B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9787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906CF3-C998-47BF-8B7B-156A3FB3E9A6}" type="datetimeFigureOut">
              <a:rPr lang="en-US" smtClean="0"/>
              <a:t>10/28/2021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1A6D1D-30ED-4816-AD6F-CE93403E17B5}" type="slidenum">
              <a:rPr lang="en-US" smtClean="0"/>
              <a:t>‹#›</a:t>
            </a:fld>
            <a:endParaRPr lang="en-US" dirty="0"/>
          </a:p>
        </p:txBody>
      </p:sp>
    </p:spTree>
    <p:extLst>
      <p:ext uri="{BB962C8B-B14F-4D97-AF65-F5344CB8AC3E}">
        <p14:creationId xmlns:p14="http://schemas.microsoft.com/office/powerpoint/2010/main" val="3179113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906CF3-C998-47BF-8B7B-156A3FB3E9A6}" type="datetimeFigureOut">
              <a:rPr lang="en-US" smtClean="0"/>
              <a:t>10/28/2021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31A6D1D-30ED-4816-AD6F-CE93403E17B5}" type="slidenum">
              <a:rPr lang="en-US" smtClean="0"/>
              <a:t>‹#›</a:t>
            </a:fld>
            <a:endParaRPr lang="en-US" dirty="0"/>
          </a:p>
        </p:txBody>
      </p:sp>
    </p:spTree>
    <p:extLst>
      <p:ext uri="{BB962C8B-B14F-4D97-AF65-F5344CB8AC3E}">
        <p14:creationId xmlns:p14="http://schemas.microsoft.com/office/powerpoint/2010/main" val="3792602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906CF3-C998-47BF-8B7B-156A3FB3E9A6}" type="datetimeFigureOut">
              <a:rPr lang="en-US" smtClean="0"/>
              <a:t>10/28/2021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31A6D1D-30ED-4816-AD6F-CE93403E17B5}" type="slidenum">
              <a:rPr lang="en-US" smtClean="0"/>
              <a:t>‹#›</a:t>
            </a:fld>
            <a:endParaRPr lang="en-US" dirty="0"/>
          </a:p>
        </p:txBody>
      </p:sp>
    </p:spTree>
    <p:extLst>
      <p:ext uri="{BB962C8B-B14F-4D97-AF65-F5344CB8AC3E}">
        <p14:creationId xmlns:p14="http://schemas.microsoft.com/office/powerpoint/2010/main" val="1514121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3906CF3-C998-47BF-8B7B-156A3FB3E9A6}" type="datetimeFigureOut">
              <a:rPr lang="en-US" smtClean="0"/>
              <a:t>10/28/2021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531A6D1D-30ED-4816-AD6F-CE93403E17B5}" type="slidenum">
              <a:rPr lang="en-US" smtClean="0"/>
              <a:t>‹#›</a:t>
            </a:fld>
            <a:endParaRPr lang="en-US" dirty="0"/>
          </a:p>
        </p:txBody>
      </p:sp>
    </p:spTree>
    <p:extLst>
      <p:ext uri="{BB962C8B-B14F-4D97-AF65-F5344CB8AC3E}">
        <p14:creationId xmlns:p14="http://schemas.microsoft.com/office/powerpoint/2010/main" val="1950875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3906CF3-C998-47BF-8B7B-156A3FB3E9A6}" type="datetimeFigureOut">
              <a:rPr lang="en-US" smtClean="0"/>
              <a:t>10/28/2021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31A6D1D-30ED-4816-AD6F-CE93403E17B5}" type="slidenum">
              <a:rPr lang="en-US" smtClean="0"/>
              <a:t>‹#›</a:t>
            </a:fld>
            <a:endParaRPr lang="en-US" dirty="0"/>
          </a:p>
        </p:txBody>
      </p:sp>
    </p:spTree>
    <p:extLst>
      <p:ext uri="{BB962C8B-B14F-4D97-AF65-F5344CB8AC3E}">
        <p14:creationId xmlns:p14="http://schemas.microsoft.com/office/powerpoint/2010/main" val="2711885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906CF3-C998-47BF-8B7B-156A3FB3E9A6}" type="datetimeFigureOut">
              <a:rPr lang="en-US" smtClean="0"/>
              <a:t>10/28/2021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1A6D1D-30ED-4816-AD6F-CE93403E17B5}" type="slidenum">
              <a:rPr lang="en-US" smtClean="0"/>
              <a:t>‹#›</a:t>
            </a:fld>
            <a:endParaRPr lang="en-US" dirty="0"/>
          </a:p>
        </p:txBody>
      </p:sp>
    </p:spTree>
    <p:extLst>
      <p:ext uri="{BB962C8B-B14F-4D97-AF65-F5344CB8AC3E}">
        <p14:creationId xmlns:p14="http://schemas.microsoft.com/office/powerpoint/2010/main" val="3871747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3906CF3-C998-47BF-8B7B-156A3FB3E9A6}" type="datetimeFigureOut">
              <a:rPr lang="en-US" smtClean="0"/>
              <a:t>10/28/2021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31A6D1D-30ED-4816-AD6F-CE93403E17B5}"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EA64ADF8-1A26-47BC-A78A-A5380EEC6BD7}"/>
              </a:ext>
            </a:extLst>
          </p:cNvPr>
          <p:cNvSpPr/>
          <p:nvPr userDrawn="1"/>
        </p:nvSpPr>
        <p:spPr>
          <a:xfrm>
            <a:off x="10474779" y="4935996"/>
            <a:ext cx="1636940" cy="1334856"/>
          </a:xfrm>
          <a:prstGeom prst="roundRect">
            <a:avLst/>
          </a:prstGeom>
          <a:blipFill dpi="0" rotWithShape="1">
            <a:blip r:embed="rId1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034432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davenport.libguides.com/c.php?g=739452&amp;p=5677674#s-lg-box-wrapper-21099485"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davenport.libguides.com/c.php?g=739452&amp;p=5677674#s-lg-box-wrapper-21099516" TargetMode="External"/><Relationship Id="rId4" Type="http://schemas.openxmlformats.org/officeDocument/2006/relationships/hyperlink" Target="https://davenport.libguides.com/c.php?g=739452&amp;p=5677674#s-lg-box-wrapper-21099504"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tags" Target="../tags/tag52.xml"/><Relationship Id="rId18" Type="http://schemas.openxmlformats.org/officeDocument/2006/relationships/slideLayout" Target="../slideLayouts/slideLayout12.xml"/><Relationship Id="rId3" Type="http://schemas.openxmlformats.org/officeDocument/2006/relationships/tags" Target="../tags/tag42.xml"/><Relationship Id="rId21" Type="http://schemas.openxmlformats.org/officeDocument/2006/relationships/image" Target="../media/image10.png"/><Relationship Id="rId7" Type="http://schemas.openxmlformats.org/officeDocument/2006/relationships/tags" Target="../tags/tag46.xml"/><Relationship Id="rId12" Type="http://schemas.openxmlformats.org/officeDocument/2006/relationships/tags" Target="../tags/tag51.xml"/><Relationship Id="rId17" Type="http://schemas.openxmlformats.org/officeDocument/2006/relationships/tags" Target="../tags/tag56.xml"/><Relationship Id="rId2" Type="http://schemas.openxmlformats.org/officeDocument/2006/relationships/tags" Target="../tags/tag41.xml"/><Relationship Id="rId16" Type="http://schemas.openxmlformats.org/officeDocument/2006/relationships/tags" Target="../tags/tag55.xml"/><Relationship Id="rId20" Type="http://schemas.openxmlformats.org/officeDocument/2006/relationships/image" Target="../media/image9.png"/><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tags" Target="../tags/tag50.xml"/><Relationship Id="rId5" Type="http://schemas.openxmlformats.org/officeDocument/2006/relationships/tags" Target="../tags/tag44.xml"/><Relationship Id="rId15" Type="http://schemas.openxmlformats.org/officeDocument/2006/relationships/tags" Target="../tags/tag54.xml"/><Relationship Id="rId23" Type="http://schemas.openxmlformats.org/officeDocument/2006/relationships/image" Target="../media/image12.png"/><Relationship Id="rId10" Type="http://schemas.openxmlformats.org/officeDocument/2006/relationships/tags" Target="../tags/tag49.xml"/><Relationship Id="rId19" Type="http://schemas.openxmlformats.org/officeDocument/2006/relationships/image" Target="../media/image8.png"/><Relationship Id="rId4" Type="http://schemas.openxmlformats.org/officeDocument/2006/relationships/tags" Target="../tags/tag43.xml"/><Relationship Id="rId9" Type="http://schemas.openxmlformats.org/officeDocument/2006/relationships/tags" Target="../tags/tag48.xml"/><Relationship Id="rId14" Type="http://schemas.openxmlformats.org/officeDocument/2006/relationships/tags" Target="../tags/tag53.xml"/><Relationship Id="rId22"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sijen.com/research-interests/taxonomies/cognitive-domain/" TargetMode="Externa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8.xml"/><Relationship Id="rId1" Type="http://schemas.openxmlformats.org/officeDocument/2006/relationships/tags" Target="../tags/tag5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hyperlink" Target="https://sijen.com/research-interests/taxonomies/affective-domain/" TargetMode="External"/><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0.xml"/><Relationship Id="rId1" Type="http://schemas.openxmlformats.org/officeDocument/2006/relationships/tags" Target="../tags/tag59.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sijen.com/research-interests/taxonomies/psychomotor-domain/"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2.xml"/><Relationship Id="rId1" Type="http://schemas.openxmlformats.org/officeDocument/2006/relationships/tags" Target="../tags/tag61.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sijen.com/research-interests/taxonomies/metacognitive-domain/"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4.xml"/><Relationship Id="rId1" Type="http://schemas.openxmlformats.org/officeDocument/2006/relationships/tags" Target="../tags/tag63.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sijen.com/research-interests/taxonomies/interpersonal-domain/"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6.xml"/><Relationship Id="rId1" Type="http://schemas.openxmlformats.org/officeDocument/2006/relationships/tags" Target="../tags/tag6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hyperlink" Target="https://cft.vanderbilt.edu/guides-sub-pages/understanding-by-design/" TargetMode="External"/><Relationship Id="rId2" Type="http://schemas.openxmlformats.org/officeDocument/2006/relationships/hyperlink" Target="https://sijen.com/" TargetMode="External"/><Relationship Id="rId1" Type="http://schemas.openxmlformats.org/officeDocument/2006/relationships/slideLayout" Target="../slideLayouts/slideLayout2.xml"/><Relationship Id="rId5" Type="http://schemas.openxmlformats.org/officeDocument/2006/relationships/hyperlink" Target="https://onlinelearningconsortium.org/consult/olc-quality-scorecard-suite/" TargetMode="External"/><Relationship Id="rId4" Type="http://schemas.openxmlformats.org/officeDocument/2006/relationships/hyperlink" Target="https://jaymctighe.com/resources/" TargetMode="External"/></Relationships>
</file>

<file path=ppt/slides/_rels/slide4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6.png"/><Relationship Id="rId3" Type="http://schemas.openxmlformats.org/officeDocument/2006/relationships/hyperlink" Target="https://twitter.com/AMedTypePerson" TargetMode="External"/><Relationship Id="rId7" Type="http://schemas.openxmlformats.org/officeDocument/2006/relationships/hyperlink" Target="http://2017.igem.org/Team:Macquarie_Australia" TargetMode="External"/><Relationship Id="rId12" Type="http://schemas.openxmlformats.org/officeDocument/2006/relationships/hyperlink" Target="https://commons.wikimedia.org/wiki/File:Telephone_icon_blue_gradient.svg?uselang=fr" TargetMode="External"/><Relationship Id="rId2" Type="http://schemas.openxmlformats.org/officeDocument/2006/relationships/hyperlink" Target="https://www.linkedin.com/in/melodie-kolmetz/" TargetMode="Externa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5.png"/><Relationship Id="rId5" Type="http://schemas.openxmlformats.org/officeDocument/2006/relationships/hyperlink" Target="http://mediacause.org/if-you-were-a-social-platform-what-would-you-be" TargetMode="External"/><Relationship Id="rId10" Type="http://schemas.openxmlformats.org/officeDocument/2006/relationships/hyperlink" Target="https://creativecommons.org/licenses/by-sa/3.0/" TargetMode="External"/><Relationship Id="rId4" Type="http://schemas.openxmlformats.org/officeDocument/2006/relationships/image" Target="../media/image22.png"/><Relationship Id="rId9" Type="http://schemas.openxmlformats.org/officeDocument/2006/relationships/hyperlink" Target="https://commons.wikimedia.org/wiki/File:Email_Shiny_Icon.svg" TargetMode="External"/></Relationships>
</file>

<file path=ppt/slides/_rels/slide5.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18" Type="http://schemas.openxmlformats.org/officeDocument/2006/relationships/tags" Target="../tags/tag23.xml"/><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tags" Target="../tags/tag22.xml"/><Relationship Id="rId2" Type="http://schemas.openxmlformats.org/officeDocument/2006/relationships/tags" Target="../tags/tag7.xml"/><Relationship Id="rId16" Type="http://schemas.openxmlformats.org/officeDocument/2006/relationships/tags" Target="../tags/tag21.xml"/><Relationship Id="rId20"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5" Type="http://schemas.openxmlformats.org/officeDocument/2006/relationships/tags" Target="../tags/tag10.xml"/><Relationship Id="rId15" Type="http://schemas.openxmlformats.org/officeDocument/2006/relationships/tags" Target="../tags/tag20.xml"/><Relationship Id="rId10" Type="http://schemas.openxmlformats.org/officeDocument/2006/relationships/tags" Target="../tags/tag15.xml"/><Relationship Id="rId19" Type="http://schemas.openxmlformats.org/officeDocument/2006/relationships/tags" Target="../tags/tag24.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tags" Target="../tags/tag19.xml"/></Relationships>
</file>

<file path=ppt/slides/_rels/slide6.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tags" Target="../tags/tag37.xml"/><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tags" Target="../tags/tag36.xml"/><Relationship Id="rId2" Type="http://schemas.openxmlformats.org/officeDocument/2006/relationships/tags" Target="../tags/tag26.xml"/><Relationship Id="rId16" Type="http://schemas.openxmlformats.org/officeDocument/2006/relationships/slideLayout" Target="../slideLayouts/slideLayout12.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tags" Target="../tags/tag35.xml"/><Relationship Id="rId5" Type="http://schemas.openxmlformats.org/officeDocument/2006/relationships/tags" Target="../tags/tag29.xml"/><Relationship Id="rId15" Type="http://schemas.openxmlformats.org/officeDocument/2006/relationships/tags" Target="../tags/tag39.xml"/><Relationship Id="rId10" Type="http://schemas.openxmlformats.org/officeDocument/2006/relationships/tags" Target="../tags/tag34.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tags" Target="../tags/tag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0BD05-0F45-4F87-B5B0-5CB8A03EDEC8}"/>
              </a:ext>
            </a:extLst>
          </p:cNvPr>
          <p:cNvSpPr>
            <a:spLocks noGrp="1"/>
          </p:cNvSpPr>
          <p:nvPr>
            <p:ph type="ctrTitle"/>
          </p:nvPr>
        </p:nvSpPr>
        <p:spPr/>
        <p:txBody>
          <a:bodyPr/>
          <a:lstStyle/>
          <a:p>
            <a:r>
              <a:rPr lang="en-US" dirty="0"/>
              <a:t>Aligning Outcomes, Activities, &amp; Assessments</a:t>
            </a:r>
          </a:p>
        </p:txBody>
      </p:sp>
      <p:sp>
        <p:nvSpPr>
          <p:cNvPr id="3" name="Subtitle 2">
            <a:extLst>
              <a:ext uri="{FF2B5EF4-FFF2-40B4-BE49-F238E27FC236}">
                <a16:creationId xmlns:a16="http://schemas.microsoft.com/office/drawing/2014/main" id="{FBF72CE0-CC5E-4909-94F7-E861A3388D87}"/>
              </a:ext>
            </a:extLst>
          </p:cNvPr>
          <p:cNvSpPr>
            <a:spLocks noGrp="1"/>
          </p:cNvSpPr>
          <p:nvPr>
            <p:ph type="subTitle" idx="1"/>
          </p:nvPr>
        </p:nvSpPr>
        <p:spPr/>
        <p:txBody>
          <a:bodyPr/>
          <a:lstStyle/>
          <a:p>
            <a:r>
              <a:rPr lang="en-US" dirty="0"/>
              <a:t>Melodie J. Kolmetz, MPAS, PA-C, EMT-P</a:t>
            </a:r>
          </a:p>
        </p:txBody>
      </p:sp>
    </p:spTree>
    <p:extLst>
      <p:ext uri="{BB962C8B-B14F-4D97-AF65-F5344CB8AC3E}">
        <p14:creationId xmlns:p14="http://schemas.microsoft.com/office/powerpoint/2010/main" val="862914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EFEE6-5BF3-4BF6-9ECE-12E45DA95C65}"/>
              </a:ext>
            </a:extLst>
          </p:cNvPr>
          <p:cNvSpPr>
            <a:spLocks noGrp="1"/>
          </p:cNvSpPr>
          <p:nvPr>
            <p:ph type="title"/>
          </p:nvPr>
        </p:nvSpPr>
        <p:spPr/>
        <p:txBody>
          <a:bodyPr/>
          <a:lstStyle/>
          <a:p>
            <a:r>
              <a:rPr lang="en-US" dirty="0"/>
              <a:t>But wait a minute….</a:t>
            </a:r>
          </a:p>
        </p:txBody>
      </p:sp>
      <p:pic>
        <p:nvPicPr>
          <p:cNvPr id="2050" name="Picture 2" descr="Difference between a Learning Objective and Learning Outcome — Learning  Experience Designer">
            <a:extLst>
              <a:ext uri="{FF2B5EF4-FFF2-40B4-BE49-F238E27FC236}">
                <a16:creationId xmlns:a16="http://schemas.microsoft.com/office/drawing/2014/main" id="{18354EC3-A1DF-4000-B89F-50B04D5F2A6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31535" y="1961115"/>
            <a:ext cx="4022173" cy="4022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890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77382-C8B7-43F3-8615-B5C6CD2A96C1}"/>
              </a:ext>
            </a:extLst>
          </p:cNvPr>
          <p:cNvSpPr>
            <a:spLocks noGrp="1"/>
          </p:cNvSpPr>
          <p:nvPr>
            <p:ph type="title"/>
          </p:nvPr>
        </p:nvSpPr>
        <p:spPr/>
        <p:txBody>
          <a:bodyPr/>
          <a:lstStyle/>
          <a:p>
            <a:r>
              <a:rPr lang="en-US" dirty="0"/>
              <a:t>Must have jargon…</a:t>
            </a:r>
          </a:p>
        </p:txBody>
      </p:sp>
      <p:sp>
        <p:nvSpPr>
          <p:cNvPr id="3" name="Text Placeholder 2">
            <a:extLst>
              <a:ext uri="{FF2B5EF4-FFF2-40B4-BE49-F238E27FC236}">
                <a16:creationId xmlns:a16="http://schemas.microsoft.com/office/drawing/2014/main" id="{3F4C6F46-C8D5-484C-A028-D83431BB0CA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60930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1C55A-5191-4C50-830F-21B1490C9581}"/>
              </a:ext>
            </a:extLst>
          </p:cNvPr>
          <p:cNvSpPr>
            <a:spLocks noGrp="1"/>
          </p:cNvSpPr>
          <p:nvPr>
            <p:ph type="title"/>
          </p:nvPr>
        </p:nvSpPr>
        <p:spPr/>
        <p:txBody>
          <a:bodyPr/>
          <a:lstStyle/>
          <a:p>
            <a:r>
              <a:rPr lang="en-US" dirty="0"/>
              <a:t>Competencies</a:t>
            </a:r>
          </a:p>
        </p:txBody>
      </p:sp>
      <p:sp>
        <p:nvSpPr>
          <p:cNvPr id="3" name="Content Placeholder 2">
            <a:extLst>
              <a:ext uri="{FF2B5EF4-FFF2-40B4-BE49-F238E27FC236}">
                <a16:creationId xmlns:a16="http://schemas.microsoft.com/office/drawing/2014/main" id="{82999D09-8D6F-446A-A9F7-D7A7815CD4E6}"/>
              </a:ext>
            </a:extLst>
          </p:cNvPr>
          <p:cNvSpPr>
            <a:spLocks noGrp="1"/>
          </p:cNvSpPr>
          <p:nvPr>
            <p:ph idx="1"/>
          </p:nvPr>
        </p:nvSpPr>
        <p:spPr/>
        <p:txBody>
          <a:bodyPr/>
          <a:lstStyle/>
          <a:p>
            <a:pPr>
              <a:lnSpc>
                <a:spcPct val="107000"/>
              </a:lnSpc>
              <a:spcBef>
                <a:spcPts val="0"/>
              </a:spcBef>
              <a:spcAft>
                <a:spcPts val="800"/>
              </a:spcAft>
              <a:buFont typeface="Arial" panose="020B0604020202020204" pitchFamily="34" charset="0"/>
              <a:buChar char="•"/>
            </a:pPr>
            <a:r>
              <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T</a:t>
            </a: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 medical knowledge; interpersonal, clinical, and technical skills; professional behaviors; and clinical reasoning and problem-solving abilities required for practice</a:t>
            </a:r>
          </a:p>
          <a:p>
            <a:pPr>
              <a:lnSpc>
                <a:spcPct val="107000"/>
              </a:lnSpc>
              <a:spcBef>
                <a:spcPts val="0"/>
              </a:spcBef>
              <a:spcAft>
                <a:spcPts val="800"/>
              </a:spcAft>
              <a:buFont typeface="Arial" panose="020B0604020202020204" pitchFamily="34" charset="0"/>
              <a:buChar char="•"/>
            </a:pPr>
            <a:r>
              <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S</a:t>
            </a: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ummative in nature and set the tone for what is required of the student upon completion of the program to enter clinical practice. </a:t>
            </a:r>
          </a:p>
          <a:p>
            <a:pPr>
              <a:lnSpc>
                <a:spcPct val="107000"/>
              </a:lnSpc>
              <a:spcBef>
                <a:spcPts val="0"/>
              </a:spcBef>
              <a:spcAft>
                <a:spcPts val="800"/>
              </a:spcAft>
              <a:buFont typeface="Arial" panose="020B0604020202020204" pitchFamily="34" charset="0"/>
              <a:buChar char="•"/>
            </a:pP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 </a:t>
            </a: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abilities required for clinical practice </a:t>
            </a:r>
            <a:endPar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buFont typeface="Arial" panose="020B0604020202020204" pitchFamily="34" charset="0"/>
              <a:buChar char="•"/>
            </a:pP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14260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7190-4333-435B-9ACD-ACA3FEBB6BAD}"/>
              </a:ext>
            </a:extLst>
          </p:cNvPr>
          <p:cNvSpPr>
            <a:spLocks noGrp="1"/>
          </p:cNvSpPr>
          <p:nvPr>
            <p:ph type="title"/>
          </p:nvPr>
        </p:nvSpPr>
        <p:spPr/>
        <p:txBody>
          <a:bodyPr/>
          <a:lstStyle/>
          <a:p>
            <a:r>
              <a:rPr lang="en-US" dirty="0"/>
              <a:t>Competencies in Medical Education</a:t>
            </a:r>
          </a:p>
        </p:txBody>
      </p:sp>
      <p:sp>
        <p:nvSpPr>
          <p:cNvPr id="3" name="Content Placeholder 2">
            <a:extLst>
              <a:ext uri="{FF2B5EF4-FFF2-40B4-BE49-F238E27FC236}">
                <a16:creationId xmlns:a16="http://schemas.microsoft.com/office/drawing/2014/main" id="{723EE666-B6F3-4F67-A386-66FD0B89600E}"/>
              </a:ext>
            </a:extLst>
          </p:cNvPr>
          <p:cNvSpPr>
            <a:spLocks noGrp="1"/>
          </p:cNvSpPr>
          <p:nvPr>
            <p:ph idx="1"/>
          </p:nvPr>
        </p:nvSpPr>
        <p:spPr/>
        <p:txBody>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The key qualities required from a program</a:t>
            </a:r>
            <a:r>
              <a:rPr lang="en-US" sz="2400" dirty="0">
                <a:latin typeface="Calibri" panose="020F0502020204030204" pitchFamily="34" charset="0"/>
                <a:ea typeface="Calibri" panose="020F0502020204030204" pitchFamily="34" charset="0"/>
                <a:cs typeface="Times New Roman" panose="02020603050405020304" pitchFamily="18" charset="0"/>
              </a:rPr>
              <a:t> graduate: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  Me</a:t>
            </a:r>
            <a:r>
              <a:rPr lang="en-US" sz="2400" dirty="0">
                <a:effectLst/>
                <a:latin typeface="Calibri" panose="020F0502020204030204" pitchFamily="34" charset="0"/>
                <a:ea typeface="Calibri" panose="020F0502020204030204" pitchFamily="34" charset="0"/>
                <a:cs typeface="Times New Roman" panose="02020603050405020304" pitchFamily="18" charset="0"/>
              </a:rPr>
              <a:t>dical knowledge</a:t>
            </a:r>
          </a:p>
          <a:p>
            <a:pPr>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  I</a:t>
            </a:r>
            <a:r>
              <a:rPr lang="en-US" sz="2400" dirty="0">
                <a:effectLst/>
                <a:latin typeface="Calibri" panose="020F0502020204030204" pitchFamily="34" charset="0"/>
                <a:ea typeface="Calibri" panose="020F0502020204030204" pitchFamily="34" charset="0"/>
                <a:cs typeface="Times New Roman" panose="02020603050405020304" pitchFamily="18" charset="0"/>
              </a:rPr>
              <a:t>nterpersonal </a:t>
            </a:r>
            <a:r>
              <a:rPr lang="en-US" sz="2400" dirty="0">
                <a:latin typeface="Calibri" panose="020F0502020204030204" pitchFamily="34" charset="0"/>
                <a:ea typeface="Calibri" panose="020F0502020204030204" pitchFamily="34" charset="0"/>
                <a:cs typeface="Times New Roman" panose="02020603050405020304" pitchFamily="18" charset="0"/>
              </a:rPr>
              <a:t>skills</a:t>
            </a:r>
          </a:p>
          <a:p>
            <a:pPr>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  Clinical and technical skills</a:t>
            </a:r>
          </a:p>
          <a:p>
            <a:pPr>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  P</a:t>
            </a:r>
            <a:r>
              <a:rPr lang="en-US" sz="2400" dirty="0">
                <a:effectLst/>
                <a:latin typeface="Calibri" panose="020F0502020204030204" pitchFamily="34" charset="0"/>
                <a:ea typeface="Calibri" panose="020F0502020204030204" pitchFamily="34" charset="0"/>
                <a:cs typeface="Times New Roman" panose="02020603050405020304" pitchFamily="18" charset="0"/>
              </a:rPr>
              <a:t>atient care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  C</a:t>
            </a:r>
            <a:r>
              <a:rPr lang="en-US" sz="2400" dirty="0">
                <a:effectLst/>
                <a:latin typeface="Calibri" panose="020F0502020204030204" pitchFamily="34" charset="0"/>
                <a:ea typeface="Calibri" panose="020F0502020204030204" pitchFamily="34" charset="0"/>
                <a:cs typeface="Times New Roman" panose="02020603050405020304" pitchFamily="18" charset="0"/>
              </a:rPr>
              <a:t>linical reasoning</a:t>
            </a:r>
          </a:p>
          <a:p>
            <a:pPr>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  P</a:t>
            </a:r>
            <a:r>
              <a:rPr lang="en-US" sz="2400" dirty="0">
                <a:effectLst/>
                <a:latin typeface="Calibri" panose="020F0502020204030204" pitchFamily="34" charset="0"/>
                <a:ea typeface="Calibri" panose="020F0502020204030204" pitchFamily="34" charset="0"/>
                <a:cs typeface="Times New Roman" panose="02020603050405020304" pitchFamily="18" charset="0"/>
              </a:rPr>
              <a:t>roblem-solving abilities</a:t>
            </a:r>
          </a:p>
          <a:p>
            <a:endParaRPr lang="en-US" dirty="0"/>
          </a:p>
        </p:txBody>
      </p:sp>
    </p:spTree>
    <p:extLst>
      <p:ext uri="{BB962C8B-B14F-4D97-AF65-F5344CB8AC3E}">
        <p14:creationId xmlns:p14="http://schemas.microsoft.com/office/powerpoint/2010/main" val="1682781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00E06-2CA0-47E0-A613-793BD13EF3AF}"/>
              </a:ext>
            </a:extLst>
          </p:cNvPr>
          <p:cNvSpPr>
            <a:spLocks noGrp="1"/>
          </p:cNvSpPr>
          <p:nvPr>
            <p:ph type="title"/>
          </p:nvPr>
        </p:nvSpPr>
        <p:spPr/>
        <p:txBody>
          <a:bodyPr/>
          <a:lstStyle/>
          <a:p>
            <a:r>
              <a:rPr lang="en-US" dirty="0"/>
              <a:t>Learning Outcomes</a:t>
            </a:r>
          </a:p>
        </p:txBody>
      </p:sp>
      <p:sp>
        <p:nvSpPr>
          <p:cNvPr id="3" name="Content Placeholder 2">
            <a:extLst>
              <a:ext uri="{FF2B5EF4-FFF2-40B4-BE49-F238E27FC236}">
                <a16:creationId xmlns:a16="http://schemas.microsoft.com/office/drawing/2014/main" id="{E170A514-B498-4225-9D55-8C0E8521E6C1}"/>
              </a:ext>
            </a:extLst>
          </p:cNvPr>
          <p:cNvSpPr>
            <a:spLocks noGrp="1"/>
          </p:cNvSpPr>
          <p:nvPr>
            <p:ph idx="1"/>
          </p:nvPr>
        </p:nvSpPr>
        <p:spPr/>
        <p:txBody>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E</a:t>
            </a:r>
            <a:r>
              <a:rPr lang="en-US" sz="2400" dirty="0">
                <a:effectLst/>
                <a:latin typeface="Calibri" panose="020F0502020204030204" pitchFamily="34" charset="0"/>
                <a:ea typeface="Calibri" panose="020F0502020204030204" pitchFamily="34" charset="0"/>
                <a:cs typeface="Times New Roman" panose="02020603050405020304" pitchFamily="18" charset="0"/>
              </a:rPr>
              <a:t>stablish what the student must be able to do at the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conclusion of a curricular component </a:t>
            </a:r>
            <a:r>
              <a:rPr lang="en-US" sz="2400" dirty="0">
                <a:effectLst/>
                <a:latin typeface="Calibri" panose="020F0502020204030204" pitchFamily="34" charset="0"/>
                <a:ea typeface="Calibri" panose="020F0502020204030204" pitchFamily="34" charset="0"/>
                <a:cs typeface="Times New Roman" panose="02020603050405020304" pitchFamily="18" charset="0"/>
              </a:rPr>
              <a:t>of the program. </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A useful learning outcome should: </a:t>
            </a:r>
          </a:p>
          <a:p>
            <a:r>
              <a:rPr lang="en-US" sz="24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2400" dirty="0">
                <a:effectLst/>
                <a:latin typeface="Calibri" panose="020F0502020204030204" pitchFamily="34" charset="0"/>
                <a:ea typeface="Calibri" panose="020F0502020204030204" pitchFamily="34" charset="0"/>
                <a:cs typeface="Times New Roman" panose="02020603050405020304" pitchFamily="18" charset="0"/>
              </a:rPr>
              <a:t> Provide </a:t>
            </a:r>
            <a:r>
              <a:rPr lang="en-US" sz="2400" dirty="0">
                <a:latin typeface="Calibri" panose="020F0502020204030204" pitchFamily="34" charset="0"/>
                <a:ea typeface="Calibri" panose="020F0502020204030204" pitchFamily="34" charset="0"/>
                <a:cs typeface="Times New Roman" panose="02020603050405020304" pitchFamily="18" charset="0"/>
              </a:rPr>
              <a:t>f</a:t>
            </a:r>
            <a:r>
              <a:rPr lang="en-US" sz="2400" dirty="0">
                <a:effectLst/>
                <a:latin typeface="Calibri" panose="020F0502020204030204" pitchFamily="34" charset="0"/>
                <a:ea typeface="Calibri" panose="020F0502020204030204" pitchFamily="34" charset="0"/>
                <a:cs typeface="Times New Roman" panose="02020603050405020304" pitchFamily="18" charset="0"/>
              </a:rPr>
              <a:t>ocused guidance for the development of the desired behavior </a:t>
            </a:r>
          </a:p>
          <a:p>
            <a:r>
              <a:rPr lang="en-US" sz="24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2400" dirty="0">
                <a:effectLst/>
                <a:latin typeface="Calibri" panose="020F0502020204030204" pitchFamily="34" charset="0"/>
                <a:ea typeface="Calibri" panose="020F0502020204030204" pitchFamily="34" charset="0"/>
                <a:cs typeface="Times New Roman" panose="02020603050405020304" pitchFamily="18" charset="0"/>
              </a:rPr>
              <a:t> Include specific verb, observable action </a:t>
            </a:r>
          </a:p>
          <a:p>
            <a:r>
              <a:rPr lang="en-US" sz="24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2400" dirty="0">
                <a:effectLst/>
                <a:latin typeface="Calibri" panose="020F0502020204030204" pitchFamily="34" charset="0"/>
                <a:ea typeface="Calibri" panose="020F0502020204030204" pitchFamily="34" charset="0"/>
                <a:cs typeface="Times New Roman" panose="02020603050405020304" pitchFamily="18" charset="0"/>
              </a:rPr>
              <a:t> State the desired level of performance</a:t>
            </a:r>
            <a:endParaRPr lang="en-US" dirty="0"/>
          </a:p>
        </p:txBody>
      </p:sp>
    </p:spTree>
    <p:extLst>
      <p:ext uri="{BB962C8B-B14F-4D97-AF65-F5344CB8AC3E}">
        <p14:creationId xmlns:p14="http://schemas.microsoft.com/office/powerpoint/2010/main" val="3861703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500AF-5B9D-417D-BAE9-E72EBF5734A0}"/>
              </a:ext>
            </a:extLst>
          </p:cNvPr>
          <p:cNvSpPr>
            <a:spLocks noGrp="1"/>
          </p:cNvSpPr>
          <p:nvPr>
            <p:ph type="title"/>
          </p:nvPr>
        </p:nvSpPr>
        <p:spPr/>
        <p:txBody>
          <a:bodyPr/>
          <a:lstStyle/>
          <a:p>
            <a:r>
              <a:rPr lang="en-US" dirty="0"/>
              <a:t>Instructional Objectives</a:t>
            </a:r>
          </a:p>
        </p:txBody>
      </p:sp>
      <p:sp>
        <p:nvSpPr>
          <p:cNvPr id="3" name="Content Placeholder 2">
            <a:extLst>
              <a:ext uri="{FF2B5EF4-FFF2-40B4-BE49-F238E27FC236}">
                <a16:creationId xmlns:a16="http://schemas.microsoft.com/office/drawing/2014/main" id="{7F804CDE-945D-4439-BA88-079F64EE9A26}"/>
              </a:ext>
            </a:extLst>
          </p:cNvPr>
          <p:cNvSpPr>
            <a:spLocks noGrp="1"/>
          </p:cNvSpPr>
          <p:nvPr>
            <p:ph idx="1"/>
          </p:nvPr>
        </p:nvSpPr>
        <p:spPr/>
        <p:txBody>
          <a:bodyPr/>
          <a:lstStyle/>
          <a:p>
            <a:pPr>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  F</a:t>
            </a:r>
            <a:r>
              <a:rPr lang="en-US" sz="2400" dirty="0">
                <a:effectLst/>
                <a:latin typeface="Calibri" panose="020F0502020204030204" pitchFamily="34" charset="0"/>
                <a:ea typeface="Calibri" panose="020F0502020204030204" pitchFamily="34" charset="0"/>
                <a:cs typeface="Times New Roman" panose="02020603050405020304" pitchFamily="18" charset="0"/>
              </a:rPr>
              <a:t>ocus on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content and skills </a:t>
            </a:r>
            <a:r>
              <a:rPr lang="en-US" sz="2400" dirty="0">
                <a:effectLst/>
                <a:latin typeface="Calibri" panose="020F0502020204030204" pitchFamily="34" charset="0"/>
                <a:ea typeface="Calibri" panose="020F0502020204030204" pitchFamily="34" charset="0"/>
                <a:cs typeface="Times New Roman" panose="02020603050405020304" pitchFamily="18" charset="0"/>
              </a:rPr>
              <a:t>important within each course and provide the details necessary to help the student progress towards the acquisition of learning outcomes.</a:t>
            </a:r>
          </a:p>
          <a:p>
            <a:pPr>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  Are observable actions or behaviors.</a:t>
            </a:r>
          </a:p>
          <a:p>
            <a:pPr>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  Are designed to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guide students in their studies and or activities</a:t>
            </a:r>
            <a:r>
              <a:rPr lang="en-US" sz="2400" dirty="0">
                <a:effectLst/>
                <a:latin typeface="Calibri" panose="020F0502020204030204" pitchFamily="34" charset="0"/>
                <a:ea typeface="Calibri" panose="020F0502020204030204" pitchFamily="34" charset="0"/>
                <a:cs typeface="Times New Roman" panose="02020603050405020304" pitchFamily="18" charset="0"/>
              </a:rPr>
              <a:t> and may also aid faculty in developing appropriate educational experiences.</a:t>
            </a:r>
          </a:p>
          <a:p>
            <a:endParaRPr lang="en-US" dirty="0"/>
          </a:p>
        </p:txBody>
      </p:sp>
    </p:spTree>
    <p:extLst>
      <p:ext uri="{BB962C8B-B14F-4D97-AF65-F5344CB8AC3E}">
        <p14:creationId xmlns:p14="http://schemas.microsoft.com/office/powerpoint/2010/main" val="3574833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99916-32F6-46B8-B0B6-77D75E9A9E97}"/>
              </a:ext>
            </a:extLst>
          </p:cNvPr>
          <p:cNvSpPr>
            <a:spLocks noGrp="1"/>
          </p:cNvSpPr>
          <p:nvPr>
            <p:ph type="title"/>
          </p:nvPr>
        </p:nvSpPr>
        <p:spPr/>
        <p:txBody>
          <a:bodyPr/>
          <a:lstStyle/>
          <a:p>
            <a:r>
              <a:rPr lang="en-US" dirty="0"/>
              <a:t>It Comes Together</a:t>
            </a:r>
          </a:p>
        </p:txBody>
      </p:sp>
      <p:sp>
        <p:nvSpPr>
          <p:cNvPr id="3" name="Content Placeholder 2">
            <a:extLst>
              <a:ext uri="{FF2B5EF4-FFF2-40B4-BE49-F238E27FC236}">
                <a16:creationId xmlns:a16="http://schemas.microsoft.com/office/drawing/2014/main" id="{C8ED1A99-712D-4465-BF48-19770ED37FD1}"/>
              </a:ext>
            </a:extLst>
          </p:cNvPr>
          <p:cNvSpPr>
            <a:spLocks noGrp="1"/>
          </p:cNvSpPr>
          <p:nvPr>
            <p:ph sz="half" idx="1"/>
          </p:nvPr>
        </p:nvSpPr>
        <p:spPr>
          <a:xfrm>
            <a:off x="6781468" y="1830825"/>
            <a:ext cx="3926951" cy="4023360"/>
          </a:xfrm>
        </p:spPr>
        <p:txBody>
          <a:bodyPr>
            <a:normAutofit/>
          </a:bodyPr>
          <a:lstStyle/>
          <a:p>
            <a:r>
              <a:rPr lang="en-US" sz="1600" b="1" dirty="0">
                <a:latin typeface="Calibri" panose="020F0502020204030204" pitchFamily="34" charset="0"/>
                <a:ea typeface="Calibri" panose="020F0502020204030204" pitchFamily="34" charset="0"/>
                <a:cs typeface="Times New Roman" panose="02020603050405020304" pitchFamily="18" charset="0"/>
              </a:rPr>
              <a:t>Program Goals</a:t>
            </a:r>
            <a:r>
              <a:rPr lang="en-US" sz="1600" dirty="0">
                <a:latin typeface="Calibri" panose="020F0502020204030204" pitchFamily="34" charset="0"/>
                <a:ea typeface="Calibri" panose="020F0502020204030204" pitchFamily="34" charset="0"/>
                <a:cs typeface="Times New Roman" panose="02020603050405020304" pitchFamily="18" charset="0"/>
              </a:rPr>
              <a:t> are data driven measures for program success</a:t>
            </a:r>
          </a:p>
          <a:p>
            <a:pPr lvl="1"/>
            <a:r>
              <a:rPr lang="en-US" sz="1600" dirty="0">
                <a:latin typeface="Calibri" panose="020F0502020204030204" pitchFamily="34" charset="0"/>
                <a:ea typeface="Calibri" panose="020F0502020204030204" pitchFamily="34" charset="0"/>
                <a:cs typeface="Times New Roman" panose="02020603050405020304" pitchFamily="18" charset="0"/>
              </a:rPr>
              <a:t>Google Map of the destination.</a:t>
            </a:r>
          </a:p>
          <a:p>
            <a:r>
              <a:rPr lang="en-US" sz="1600" b="1" dirty="0">
                <a:effectLst/>
                <a:latin typeface="Calibri" panose="020F0502020204030204" pitchFamily="34" charset="0"/>
                <a:ea typeface="Calibri" panose="020F0502020204030204" pitchFamily="34" charset="0"/>
                <a:cs typeface="Times New Roman" panose="02020603050405020304" pitchFamily="18" charset="0"/>
              </a:rPr>
              <a:t>Competencies</a:t>
            </a:r>
            <a:r>
              <a:rPr lang="en-US" sz="1600" dirty="0">
                <a:effectLst/>
                <a:latin typeface="Calibri" panose="020F0502020204030204" pitchFamily="34" charset="0"/>
                <a:ea typeface="Calibri" panose="020F0502020204030204" pitchFamily="34" charset="0"/>
                <a:cs typeface="Times New Roman" panose="02020603050405020304" pitchFamily="18" charset="0"/>
              </a:rPr>
              <a:t> establish the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target</a:t>
            </a:r>
            <a:r>
              <a:rPr lang="en-US" sz="1600" dirty="0">
                <a:effectLst/>
                <a:latin typeface="Calibri" panose="020F0502020204030204" pitchFamily="34" charset="0"/>
                <a:ea typeface="Calibri" panose="020F0502020204030204" pitchFamily="34" charset="0"/>
                <a:cs typeface="Times New Roman" panose="02020603050405020304" pitchFamily="18" charset="0"/>
              </a:rPr>
              <a:t> for the program. </a:t>
            </a:r>
          </a:p>
          <a:p>
            <a:pPr lvl="1"/>
            <a:r>
              <a:rPr lang="en-US" sz="1600" dirty="0">
                <a:effectLst/>
                <a:latin typeface="Calibri" panose="020F0502020204030204" pitchFamily="34" charset="0"/>
                <a:ea typeface="Calibri" panose="020F0502020204030204" pitchFamily="34" charset="0"/>
                <a:cs typeface="Times New Roman" panose="02020603050405020304" pitchFamily="18" charset="0"/>
              </a:rPr>
              <a:t>Giant panorama photograph at the destination.</a:t>
            </a:r>
          </a:p>
          <a:p>
            <a:r>
              <a:rPr lang="en-US" sz="1600" b="1" dirty="0">
                <a:effectLst/>
                <a:latin typeface="Calibri" panose="020F0502020204030204" pitchFamily="34" charset="0"/>
                <a:ea typeface="Calibri" panose="020F0502020204030204" pitchFamily="34" charset="0"/>
                <a:cs typeface="Times New Roman" panose="02020603050405020304" pitchFamily="18" charset="0"/>
              </a:rPr>
              <a:t>Instructional Objectives </a:t>
            </a:r>
            <a:r>
              <a:rPr lang="en-US" sz="1600" dirty="0">
                <a:effectLst/>
                <a:latin typeface="Calibri" panose="020F0502020204030204" pitchFamily="34" charset="0"/>
                <a:ea typeface="Calibri" panose="020F0502020204030204" pitchFamily="34" charset="0"/>
                <a:cs typeface="Times New Roman" panose="02020603050405020304" pitchFamily="18" charset="0"/>
              </a:rPr>
              <a:t>are the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detailed steps</a:t>
            </a:r>
            <a:r>
              <a:rPr lang="en-US" sz="1600" dirty="0">
                <a:effectLst/>
                <a:latin typeface="Calibri" panose="020F0502020204030204" pitchFamily="34" charset="0"/>
                <a:ea typeface="Calibri" panose="020F0502020204030204" pitchFamily="34" charset="0"/>
                <a:cs typeface="Times New Roman" panose="02020603050405020304" pitchFamily="18" charset="0"/>
              </a:rPr>
              <a:t> of how to get there.</a:t>
            </a:r>
          </a:p>
          <a:p>
            <a:pPr lvl="1"/>
            <a:r>
              <a:rPr lang="en-US" sz="1600" dirty="0">
                <a:latin typeface="Calibri" panose="020F0502020204030204" pitchFamily="34" charset="0"/>
                <a:ea typeface="Calibri" panose="020F0502020204030204" pitchFamily="34" charset="0"/>
                <a:cs typeface="Times New Roman" panose="02020603050405020304" pitchFamily="18" charset="0"/>
              </a:rPr>
              <a:t>Driving directions.</a:t>
            </a:r>
          </a:p>
          <a:p>
            <a:r>
              <a:rPr lang="en-US" sz="1600" b="1" dirty="0">
                <a:effectLst/>
                <a:latin typeface="Calibri" panose="020F0502020204030204" pitchFamily="34" charset="0"/>
                <a:ea typeface="Calibri" panose="020F0502020204030204" pitchFamily="34" charset="0"/>
                <a:cs typeface="Times New Roman" panose="02020603050405020304" pitchFamily="18" charset="0"/>
              </a:rPr>
              <a:t>Learning Outcomes </a:t>
            </a:r>
            <a:r>
              <a:rPr lang="en-US" sz="1600" dirty="0">
                <a:effectLst/>
                <a:latin typeface="Calibri" panose="020F0502020204030204" pitchFamily="34" charset="0"/>
                <a:ea typeface="Calibri" panose="020F0502020204030204" pitchFamily="34" charset="0"/>
                <a:cs typeface="Times New Roman" panose="02020603050405020304" pitchFamily="18" charset="0"/>
              </a:rPr>
              <a:t>are the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proof </a:t>
            </a:r>
            <a:r>
              <a:rPr lang="en-US" sz="1600" dirty="0">
                <a:effectLst/>
                <a:latin typeface="Calibri" panose="020F0502020204030204" pitchFamily="34" charset="0"/>
                <a:ea typeface="Calibri" panose="020F0502020204030204" pitchFamily="34" charset="0"/>
                <a:cs typeface="Times New Roman" panose="02020603050405020304" pitchFamily="18" charset="0"/>
              </a:rPr>
              <a:t>of how trainees are reaching the target. </a:t>
            </a:r>
          </a:p>
          <a:p>
            <a:pPr lvl="1"/>
            <a:r>
              <a:rPr lang="en-US" sz="1600" dirty="0">
                <a:latin typeface="Calibri" panose="020F0502020204030204" pitchFamily="34" charset="0"/>
                <a:ea typeface="Calibri" panose="020F0502020204030204" pitchFamily="34" charset="0"/>
                <a:cs typeface="Times New Roman" panose="02020603050405020304" pitchFamily="18" charset="0"/>
              </a:rPr>
              <a:t>Selfies taken along the way.</a:t>
            </a:r>
          </a:p>
          <a:p>
            <a:pPr lvl="1"/>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8" name="Picture 7">
            <a:extLst>
              <a:ext uri="{FF2B5EF4-FFF2-40B4-BE49-F238E27FC236}">
                <a16:creationId xmlns:a16="http://schemas.microsoft.com/office/drawing/2014/main" id="{39BBA064-0A2B-4F9A-A846-4FCF1F825A2C}"/>
              </a:ext>
            </a:extLst>
          </p:cNvPr>
          <p:cNvPicPr>
            <a:picLocks noChangeAspect="1"/>
          </p:cNvPicPr>
          <p:nvPr/>
        </p:nvPicPr>
        <p:blipFill>
          <a:blip r:embed="rId2"/>
          <a:stretch>
            <a:fillRect/>
          </a:stretch>
        </p:blipFill>
        <p:spPr>
          <a:xfrm>
            <a:off x="275940" y="2499057"/>
            <a:ext cx="5906465" cy="3260035"/>
          </a:xfrm>
          <a:prstGeom prst="rect">
            <a:avLst/>
          </a:prstGeom>
        </p:spPr>
      </p:pic>
      <p:sp>
        <p:nvSpPr>
          <p:cNvPr id="20" name="Rectangle 19">
            <a:extLst>
              <a:ext uri="{FF2B5EF4-FFF2-40B4-BE49-F238E27FC236}">
                <a16:creationId xmlns:a16="http://schemas.microsoft.com/office/drawing/2014/main" id="{F4CC379D-089B-4550-93CC-0F554C462B4D}"/>
              </a:ext>
            </a:extLst>
          </p:cNvPr>
          <p:cNvSpPr/>
          <p:nvPr/>
        </p:nvSpPr>
        <p:spPr>
          <a:xfrm>
            <a:off x="275940" y="2208835"/>
            <a:ext cx="6035040" cy="3840480"/>
          </a:xfrm>
          <a:prstGeom prst="rect">
            <a:avLst/>
          </a:prstGeom>
          <a:solidFill>
            <a:srgbClr val="AB008B">
              <a:alpha val="5000"/>
            </a:srgbClr>
          </a:solidFill>
          <a:ln w="18000">
            <a:solidFill>
              <a:srgbClr val="AB00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B008B"/>
              </a:solidFill>
            </a:endParaRPr>
          </a:p>
        </p:txBody>
      </p:sp>
    </p:spTree>
    <p:extLst>
      <p:ext uri="{BB962C8B-B14F-4D97-AF65-F5344CB8AC3E}">
        <p14:creationId xmlns:p14="http://schemas.microsoft.com/office/powerpoint/2010/main" val="140516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E0BDF-753D-42C7-AD1B-F72381732EB6}"/>
              </a:ext>
            </a:extLst>
          </p:cNvPr>
          <p:cNvSpPr>
            <a:spLocks noGrp="1"/>
          </p:cNvSpPr>
          <p:nvPr>
            <p:ph type="title"/>
          </p:nvPr>
        </p:nvSpPr>
        <p:spPr/>
        <p:txBody>
          <a:bodyPr/>
          <a:lstStyle/>
          <a:p>
            <a:r>
              <a:rPr lang="en-US" dirty="0"/>
              <a:t>Outcomes Domains</a:t>
            </a:r>
          </a:p>
        </p:txBody>
      </p:sp>
      <p:sp>
        <p:nvSpPr>
          <p:cNvPr id="3" name="Content Placeholder 2">
            <a:extLst>
              <a:ext uri="{FF2B5EF4-FFF2-40B4-BE49-F238E27FC236}">
                <a16:creationId xmlns:a16="http://schemas.microsoft.com/office/drawing/2014/main" id="{FE6143BE-FDCA-4E00-8FDB-B921A9D03BFF}"/>
              </a:ext>
            </a:extLst>
          </p:cNvPr>
          <p:cNvSpPr>
            <a:spLocks noGrp="1"/>
          </p:cNvSpPr>
          <p:nvPr>
            <p:ph idx="1"/>
          </p:nvPr>
        </p:nvSpPr>
        <p:spPr/>
        <p:txBody>
          <a:bodyPr/>
          <a:lstStyle/>
          <a:p>
            <a:pPr algn="l"/>
            <a:r>
              <a:rPr lang="en-US" b="0" i="0" dirty="0">
                <a:solidFill>
                  <a:srgbClr val="333333"/>
                </a:solidFill>
                <a:effectLst/>
                <a:latin typeface="Calibri" panose="020F0502020204030204" pitchFamily="34" charset="0"/>
              </a:rPr>
              <a:t>Here’s our friend Dr. Bloom: </a:t>
            </a:r>
          </a:p>
          <a:p>
            <a:pPr marL="0" indent="0" algn="l">
              <a:buNone/>
            </a:pPr>
            <a:r>
              <a:rPr lang="en-US" b="0" i="0" dirty="0">
                <a:solidFill>
                  <a:srgbClr val="333333"/>
                </a:solidFill>
                <a:effectLst/>
                <a:latin typeface="Calibri" panose="020F0502020204030204" pitchFamily="34" charset="0"/>
              </a:rPr>
              <a:t>  Three domains, or categories, of educational activities:</a:t>
            </a:r>
          </a:p>
          <a:p>
            <a:pPr algn="l">
              <a:buFont typeface="Arial" panose="020B0604020202020204" pitchFamily="34" charset="0"/>
              <a:buChar char="•"/>
            </a:pPr>
            <a:r>
              <a:rPr lang="en-US" b="0" i="0" u="sng" dirty="0">
                <a:solidFill>
                  <a:srgbClr val="2954D1"/>
                </a:solidFill>
                <a:effectLst/>
                <a:latin typeface="Calibri" panose="020F0502020204030204" pitchFamily="34" charset="0"/>
                <a:hlinkClick r:id="rId3"/>
              </a:rPr>
              <a:t>Cognitive Knowledge</a:t>
            </a:r>
            <a:r>
              <a:rPr lang="en-US" b="0" i="0" dirty="0">
                <a:solidFill>
                  <a:srgbClr val="333333"/>
                </a:solidFill>
                <a:effectLst/>
                <a:latin typeface="Calibri" panose="020F0502020204030204" pitchFamily="34" charset="0"/>
              </a:rPr>
              <a:t> or Mental Skills</a:t>
            </a:r>
          </a:p>
          <a:p>
            <a:pPr algn="l">
              <a:buFont typeface="Arial" panose="020B0604020202020204" pitchFamily="34" charset="0"/>
              <a:buChar char="•"/>
            </a:pPr>
            <a:r>
              <a:rPr lang="en-US" b="0" i="0" u="sng" dirty="0">
                <a:solidFill>
                  <a:srgbClr val="2954D1"/>
                </a:solidFill>
                <a:effectLst/>
                <a:latin typeface="Calibri" panose="020F0502020204030204" pitchFamily="34" charset="0"/>
                <a:hlinkClick r:id="rId4"/>
              </a:rPr>
              <a:t>Affective Attitude</a:t>
            </a:r>
            <a:r>
              <a:rPr lang="en-US" b="0" i="0" dirty="0">
                <a:solidFill>
                  <a:srgbClr val="333333"/>
                </a:solidFill>
                <a:effectLst/>
                <a:latin typeface="Calibri" panose="020F0502020204030204" pitchFamily="34" charset="0"/>
              </a:rPr>
              <a:t> or Emotions</a:t>
            </a:r>
          </a:p>
          <a:p>
            <a:pPr algn="l">
              <a:buFont typeface="Arial" panose="020B0604020202020204" pitchFamily="34" charset="0"/>
              <a:buChar char="•"/>
            </a:pPr>
            <a:r>
              <a:rPr lang="en-US" b="0" i="0" u="sng" dirty="0">
                <a:solidFill>
                  <a:srgbClr val="2954D1"/>
                </a:solidFill>
                <a:effectLst/>
                <a:latin typeface="Calibri" panose="020F0502020204030204" pitchFamily="34" charset="0"/>
                <a:hlinkClick r:id="rId5"/>
              </a:rPr>
              <a:t>Psychomotor Skills</a:t>
            </a:r>
            <a:r>
              <a:rPr lang="en-US" b="0" i="0" dirty="0">
                <a:solidFill>
                  <a:srgbClr val="333333"/>
                </a:solidFill>
                <a:effectLst/>
                <a:latin typeface="Calibri" panose="020F0502020204030204" pitchFamily="34" charset="0"/>
              </a:rPr>
              <a:t> or Physical Skills</a:t>
            </a:r>
          </a:p>
          <a:p>
            <a:endParaRPr lang="en-US" dirty="0"/>
          </a:p>
        </p:txBody>
      </p:sp>
    </p:spTree>
    <p:extLst>
      <p:ext uri="{BB962C8B-B14F-4D97-AF65-F5344CB8AC3E}">
        <p14:creationId xmlns:p14="http://schemas.microsoft.com/office/powerpoint/2010/main" val="940335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CFE38-5A4F-417B-832E-FC47DA6D66EA}"/>
              </a:ext>
            </a:extLst>
          </p:cNvPr>
          <p:cNvSpPr>
            <a:spLocks noGrp="1"/>
          </p:cNvSpPr>
          <p:nvPr>
            <p:ph type="title"/>
          </p:nvPr>
        </p:nvSpPr>
        <p:spPr/>
        <p:txBody>
          <a:bodyPr/>
          <a:lstStyle/>
          <a:p>
            <a:r>
              <a:rPr lang="en-US" dirty="0"/>
              <a:t>Bloom’s Taxonomy</a:t>
            </a:r>
          </a:p>
        </p:txBody>
      </p:sp>
      <p:pic>
        <p:nvPicPr>
          <p:cNvPr id="3074" name="Picture 2" descr="Bloom's Taxonomy">
            <a:extLst>
              <a:ext uri="{FF2B5EF4-FFF2-40B4-BE49-F238E27FC236}">
                <a16:creationId xmlns:a16="http://schemas.microsoft.com/office/drawing/2014/main" id="{7F4A34FD-9051-4083-A6E7-F647E94D05E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30538" y="1789043"/>
            <a:ext cx="6769336" cy="38116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8B396E4-A4D8-4DD2-91A5-E0CDCF4E5CA9}"/>
              </a:ext>
            </a:extLst>
          </p:cNvPr>
          <p:cNvSpPr txBox="1"/>
          <p:nvPr/>
        </p:nvSpPr>
        <p:spPr>
          <a:xfrm>
            <a:off x="1159151" y="5739056"/>
            <a:ext cx="6095170" cy="261610"/>
          </a:xfrm>
          <a:prstGeom prst="rect">
            <a:avLst/>
          </a:prstGeom>
          <a:noFill/>
        </p:spPr>
        <p:txBody>
          <a:bodyPr wrap="square">
            <a:spAutoFit/>
          </a:bodyPr>
          <a:lstStyle/>
          <a:p>
            <a:r>
              <a:rPr lang="en-US" sz="1050" dirty="0"/>
              <a:t>https://cft.vanderbilt.edu/guides-sub-pages/blooms-taxonomy/</a:t>
            </a:r>
          </a:p>
        </p:txBody>
      </p:sp>
    </p:spTree>
    <p:extLst>
      <p:ext uri="{BB962C8B-B14F-4D97-AF65-F5344CB8AC3E}">
        <p14:creationId xmlns:p14="http://schemas.microsoft.com/office/powerpoint/2010/main" val="270605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EBFBD9-5FB6-4F61-8D0D-24A8B18BF955}"/>
              </a:ext>
            </a:extLst>
          </p:cNvPr>
          <p:cNvSpPr>
            <a:spLocks noGrp="1"/>
          </p:cNvSpPr>
          <p:nvPr>
            <p:ph type="title"/>
          </p:nvPr>
        </p:nvSpPr>
        <p:spPr/>
        <p:txBody>
          <a:bodyPr/>
          <a:lstStyle/>
          <a:p>
            <a:r>
              <a:rPr lang="en-US" dirty="0"/>
              <a:t>How valuable/important is Bloom's Taxonomy to you?</a:t>
            </a:r>
          </a:p>
        </p:txBody>
      </p:sp>
      <p:sp>
        <p:nvSpPr>
          <p:cNvPr id="5" name="Text Placeholder 4" hidden="1">
            <a:extLst>
              <a:ext uri="{FF2B5EF4-FFF2-40B4-BE49-F238E27FC236}">
                <a16:creationId xmlns:a16="http://schemas.microsoft.com/office/drawing/2014/main" id="{3C882433-23F1-45B9-AC3B-2E906D48D55E}"/>
              </a:ext>
            </a:extLst>
          </p:cNvPr>
          <p:cNvSpPr>
            <a:spLocks noGrp="1"/>
          </p:cNvSpPr>
          <p:nvPr>
            <p:ph type="body" idx="1"/>
          </p:nvPr>
        </p:nvSpPr>
        <p:spPr/>
        <p:txBody>
          <a:bodyPr/>
          <a:lstStyle/>
          <a:p>
            <a:endParaRPr lang="en-US" dirty="0"/>
          </a:p>
        </p:txBody>
      </p:sp>
      <p:sp>
        <p:nvSpPr>
          <p:cNvPr id="45" name="OpenQuestion">
            <a:extLst>
              <a:ext uri="{FF2B5EF4-FFF2-40B4-BE49-F238E27FC236}">
                <a16:creationId xmlns:a16="http://schemas.microsoft.com/office/drawing/2014/main" id="{C540C0C0-196F-4B13-9D59-3C526DC5E032}"/>
              </a:ext>
            </a:extLst>
          </p:cNvPr>
          <p:cNvSpPr/>
          <p:nvPr>
            <p:custDataLst>
              <p:tags r:id="rId2"/>
            </p:custDataLst>
          </p:nvPr>
        </p:nvSpPr>
        <p:spPr>
          <a:xfrm>
            <a:off x="10922000" y="7004278"/>
            <a:ext cx="1270000" cy="215444"/>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800" dirty="0"/>
              <a:t>Vote Trigger</a:t>
            </a:r>
          </a:p>
        </p:txBody>
      </p:sp>
      <p:sp>
        <p:nvSpPr>
          <p:cNvPr id="88" name="Lightning Bolt 87" descr="-">
            <a:extLst>
              <a:ext uri="{FF2B5EF4-FFF2-40B4-BE49-F238E27FC236}">
                <a16:creationId xmlns:a16="http://schemas.microsoft.com/office/drawing/2014/main" id="{F7FC8BBE-D8A4-43EB-9589-4159FEE3A3FE}"/>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Lightning Bolt 88" descr="-">
            <a:extLst>
              <a:ext uri="{FF2B5EF4-FFF2-40B4-BE49-F238E27FC236}">
                <a16:creationId xmlns:a16="http://schemas.microsoft.com/office/drawing/2014/main" id="{D689D016-E10E-471E-8787-3F2E5C9AC88E}"/>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Average" hidden="1">
            <a:extLst>
              <a:ext uri="{FF2B5EF4-FFF2-40B4-BE49-F238E27FC236}">
                <a16:creationId xmlns:a16="http://schemas.microsoft.com/office/drawing/2014/main" id="{C0CC9B7E-7C19-4540-A220-AA895B984E4E}"/>
              </a:ext>
            </a:extLst>
          </p:cNvPr>
          <p:cNvGrpSpPr/>
          <p:nvPr>
            <p:custDataLst>
              <p:tags r:id="rId3"/>
            </p:custDataLst>
          </p:nvPr>
        </p:nvGrpSpPr>
        <p:grpSpPr>
          <a:xfrm>
            <a:off x="1097280" y="1845734"/>
            <a:ext cx="10058400" cy="369332"/>
            <a:chOff x="1097280" y="1845734"/>
            <a:chExt cx="10058400" cy="369332"/>
          </a:xfrm>
        </p:grpSpPr>
        <p:sp>
          <p:nvSpPr>
            <p:cNvPr id="6" name="AverageDescription" hidden="1">
              <a:extLst>
                <a:ext uri="{FF2B5EF4-FFF2-40B4-BE49-F238E27FC236}">
                  <a16:creationId xmlns:a16="http://schemas.microsoft.com/office/drawing/2014/main" id="{AD2A36C5-4F87-42A9-BA86-D00E7C8195D7}"/>
                </a:ext>
              </a:extLst>
            </p:cNvPr>
            <p:cNvSpPr txBox="1"/>
            <p:nvPr>
              <p:custDataLst>
                <p:tags r:id="rId16"/>
              </p:custDataLst>
            </p:nvPr>
          </p:nvSpPr>
          <p:spPr>
            <a:xfrm>
              <a:off x="1097280" y="1845734"/>
              <a:ext cx="5029200" cy="369332"/>
            </a:xfrm>
            <a:prstGeom prst="rect">
              <a:avLst/>
            </a:prstGeom>
            <a:noFill/>
          </p:spPr>
          <p:txBody>
            <a:bodyPr vert="horz" wrap="square" rtlCol="0">
              <a:spAutoFit/>
            </a:bodyPr>
            <a:lstStyle/>
            <a:p>
              <a:pPr algn="r"/>
              <a:r>
                <a:rPr lang="en-US"/>
                <a:t>Average:</a:t>
              </a:r>
            </a:p>
          </p:txBody>
        </p:sp>
        <p:sp>
          <p:nvSpPr>
            <p:cNvPr id="7" name="AverageValue" hidden="1">
              <a:extLst>
                <a:ext uri="{FF2B5EF4-FFF2-40B4-BE49-F238E27FC236}">
                  <a16:creationId xmlns:a16="http://schemas.microsoft.com/office/drawing/2014/main" id="{24BE23D1-C3A7-4B47-8D02-48B3791B2366}"/>
                </a:ext>
              </a:extLst>
            </p:cNvPr>
            <p:cNvSpPr txBox="1"/>
            <p:nvPr>
              <p:custDataLst>
                <p:tags r:id="rId17"/>
              </p:custDataLst>
            </p:nvPr>
          </p:nvSpPr>
          <p:spPr>
            <a:xfrm>
              <a:off x="6126480" y="1845734"/>
              <a:ext cx="5029200" cy="369332"/>
            </a:xfrm>
            <a:prstGeom prst="rect">
              <a:avLst/>
            </a:prstGeom>
            <a:noFill/>
          </p:spPr>
          <p:txBody>
            <a:bodyPr vert="horz" wrap="square" rtlCol="0">
              <a:spAutoFit/>
            </a:bodyPr>
            <a:lstStyle/>
            <a:p>
              <a:r>
                <a:rPr lang="en-US"/>
                <a:t>0</a:t>
              </a:r>
            </a:p>
          </p:txBody>
        </p:sp>
      </p:grpSp>
      <p:grpSp>
        <p:nvGrpSpPr>
          <p:cNvPr id="25" name="BottomAxis">
            <a:extLst>
              <a:ext uri="{FF2B5EF4-FFF2-40B4-BE49-F238E27FC236}">
                <a16:creationId xmlns:a16="http://schemas.microsoft.com/office/drawing/2014/main" id="{1C6F3079-C863-4080-AD2B-D054251BBC81}"/>
              </a:ext>
            </a:extLst>
          </p:cNvPr>
          <p:cNvGrpSpPr/>
          <p:nvPr>
            <p:custDataLst>
              <p:tags r:id="rId4"/>
            </p:custDataLst>
          </p:nvPr>
        </p:nvGrpSpPr>
        <p:grpSpPr>
          <a:xfrm>
            <a:off x="1097280" y="5468984"/>
            <a:ext cx="10058400" cy="431800"/>
            <a:chOff x="1097280" y="5468984"/>
            <a:chExt cx="10058400" cy="431800"/>
          </a:xfrm>
        </p:grpSpPr>
        <p:cxnSp>
          <p:nvCxnSpPr>
            <p:cNvPr id="9" name="AxisLine_Bottom">
              <a:extLst>
                <a:ext uri="{FF2B5EF4-FFF2-40B4-BE49-F238E27FC236}">
                  <a16:creationId xmlns:a16="http://schemas.microsoft.com/office/drawing/2014/main" id="{AD8899C7-54D6-4502-9390-5A134126C417}"/>
                </a:ext>
              </a:extLst>
            </p:cNvPr>
            <p:cNvCxnSpPr/>
            <p:nvPr>
              <p:custDataLst>
                <p:tags r:id="rId5"/>
              </p:custDataLst>
            </p:nvPr>
          </p:nvCxnSpPr>
          <p:spPr>
            <a:xfrm>
              <a:off x="1097280" y="5468984"/>
              <a:ext cx="10058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AxisLabel_Bottom_0">
              <a:extLst>
                <a:ext uri="{FF2B5EF4-FFF2-40B4-BE49-F238E27FC236}">
                  <a16:creationId xmlns:a16="http://schemas.microsoft.com/office/drawing/2014/main" id="{5B2AB06B-3156-47FC-9C9E-578D4503A825}"/>
                </a:ext>
              </a:extLst>
            </p:cNvPr>
            <p:cNvPicPr>
              <a:picLocks/>
            </p:cNvPicPr>
            <p:nvPr>
              <p:custDataLst>
                <p:tags r:id="rId6"/>
              </p:custDataLst>
            </p:nvPr>
          </p:nvPicPr>
          <p:blipFill>
            <a:blip r:embed="rId19">
              <a:extLst>
                <a:ext uri="{28A0092B-C50C-407E-A947-70E740481C1C}">
                  <a14:useLocalDpi xmlns:a14="http://schemas.microsoft.com/office/drawing/2010/main" val="0"/>
                </a:ext>
              </a:extLst>
            </a:blip>
            <a:stretch>
              <a:fillRect/>
            </a:stretch>
          </p:blipFill>
          <p:spPr>
            <a:xfrm>
              <a:off x="1562354" y="5659484"/>
              <a:ext cx="1282700" cy="241300"/>
            </a:xfrm>
            <a:prstGeom prst="rect">
              <a:avLst/>
            </a:prstGeom>
          </p:spPr>
        </p:pic>
        <p:cxnSp>
          <p:nvCxnSpPr>
            <p:cNvPr id="12" name="AxisTag_Bottom_0">
              <a:extLst>
                <a:ext uri="{FF2B5EF4-FFF2-40B4-BE49-F238E27FC236}">
                  <a16:creationId xmlns:a16="http://schemas.microsoft.com/office/drawing/2014/main" id="{FF8CC560-3FA7-4D2D-99E6-D06F6F15E05A}"/>
                </a:ext>
              </a:extLst>
            </p:cNvPr>
            <p:cNvCxnSpPr/>
            <p:nvPr>
              <p:custDataLst>
                <p:tags r:id="rId7"/>
              </p:custDataLst>
            </p:nvPr>
          </p:nvCxnSpPr>
          <p:spPr>
            <a:xfrm>
              <a:off x="2203704" y="5468984"/>
              <a:ext cx="0" cy="12700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AxisLabel_Bottom_1">
              <a:extLst>
                <a:ext uri="{FF2B5EF4-FFF2-40B4-BE49-F238E27FC236}">
                  <a16:creationId xmlns:a16="http://schemas.microsoft.com/office/drawing/2014/main" id="{428AF18E-0A93-4806-9817-457B19562BAE}"/>
                </a:ext>
              </a:extLst>
            </p:cNvPr>
            <p:cNvPicPr>
              <a:picLocks/>
            </p:cNvPicPr>
            <p:nvPr>
              <p:custDataLst>
                <p:tags r:id="rId8"/>
              </p:custDataLst>
            </p:nvPr>
          </p:nvPicPr>
          <p:blipFill>
            <a:blip r:embed="rId20">
              <a:extLst>
                <a:ext uri="{28A0092B-C50C-407E-A947-70E740481C1C}">
                  <a14:useLocalDpi xmlns:a14="http://schemas.microsoft.com/office/drawing/2010/main" val="0"/>
                </a:ext>
              </a:extLst>
            </a:blip>
            <a:stretch>
              <a:fillRect/>
            </a:stretch>
          </p:blipFill>
          <p:spPr>
            <a:xfrm>
              <a:off x="3574034" y="5659484"/>
              <a:ext cx="1282700" cy="241300"/>
            </a:xfrm>
            <a:prstGeom prst="rect">
              <a:avLst/>
            </a:prstGeom>
          </p:spPr>
        </p:pic>
        <p:cxnSp>
          <p:nvCxnSpPr>
            <p:cNvPr id="15" name="AxisTag_Bottom_1">
              <a:extLst>
                <a:ext uri="{FF2B5EF4-FFF2-40B4-BE49-F238E27FC236}">
                  <a16:creationId xmlns:a16="http://schemas.microsoft.com/office/drawing/2014/main" id="{54E1BBBC-F9A3-427E-B3F5-489AA7508ABD}"/>
                </a:ext>
              </a:extLst>
            </p:cNvPr>
            <p:cNvCxnSpPr/>
            <p:nvPr>
              <p:custDataLst>
                <p:tags r:id="rId9"/>
              </p:custDataLst>
            </p:nvPr>
          </p:nvCxnSpPr>
          <p:spPr>
            <a:xfrm>
              <a:off x="4215384" y="5468984"/>
              <a:ext cx="0" cy="127000"/>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AxisLabel_Bottom_2">
              <a:extLst>
                <a:ext uri="{FF2B5EF4-FFF2-40B4-BE49-F238E27FC236}">
                  <a16:creationId xmlns:a16="http://schemas.microsoft.com/office/drawing/2014/main" id="{67F5238E-61A9-48BA-92E4-E08D8339E95F}"/>
                </a:ext>
              </a:extLst>
            </p:cNvPr>
            <p:cNvPicPr>
              <a:picLocks/>
            </p:cNvPicPr>
            <p:nvPr>
              <p:custDataLst>
                <p:tags r:id="rId10"/>
              </p:custDataLst>
            </p:nvPr>
          </p:nvPicPr>
          <p:blipFill>
            <a:blip r:embed="rId21">
              <a:extLst>
                <a:ext uri="{28A0092B-C50C-407E-A947-70E740481C1C}">
                  <a14:useLocalDpi xmlns:a14="http://schemas.microsoft.com/office/drawing/2010/main" val="0"/>
                </a:ext>
              </a:extLst>
            </a:blip>
            <a:stretch>
              <a:fillRect/>
            </a:stretch>
          </p:blipFill>
          <p:spPr>
            <a:xfrm>
              <a:off x="5585714" y="5659484"/>
              <a:ext cx="1282700" cy="241300"/>
            </a:xfrm>
            <a:prstGeom prst="rect">
              <a:avLst/>
            </a:prstGeom>
          </p:spPr>
        </p:pic>
        <p:cxnSp>
          <p:nvCxnSpPr>
            <p:cNvPr id="18" name="AxisTag_Bottom_2">
              <a:extLst>
                <a:ext uri="{FF2B5EF4-FFF2-40B4-BE49-F238E27FC236}">
                  <a16:creationId xmlns:a16="http://schemas.microsoft.com/office/drawing/2014/main" id="{D8EC719B-2497-4DA0-99AD-90001A15142F}"/>
                </a:ext>
              </a:extLst>
            </p:cNvPr>
            <p:cNvCxnSpPr/>
            <p:nvPr>
              <p:custDataLst>
                <p:tags r:id="rId11"/>
              </p:custDataLst>
            </p:nvPr>
          </p:nvCxnSpPr>
          <p:spPr>
            <a:xfrm>
              <a:off x="6227064" y="5468984"/>
              <a:ext cx="0" cy="127000"/>
            </a:xfrm>
            <a:prstGeom prst="line">
              <a:avLst/>
            </a:prstGeom>
          </p:spPr>
          <p:style>
            <a:lnRef idx="1">
              <a:schemeClr val="accent1"/>
            </a:lnRef>
            <a:fillRef idx="0">
              <a:schemeClr val="accent1"/>
            </a:fillRef>
            <a:effectRef idx="0">
              <a:schemeClr val="accent1"/>
            </a:effectRef>
            <a:fontRef idx="minor">
              <a:schemeClr val="tx1"/>
            </a:fontRef>
          </p:style>
        </p:cxnSp>
        <p:pic>
          <p:nvPicPr>
            <p:cNvPr id="20" name="AxisLabel_Bottom_3">
              <a:extLst>
                <a:ext uri="{FF2B5EF4-FFF2-40B4-BE49-F238E27FC236}">
                  <a16:creationId xmlns:a16="http://schemas.microsoft.com/office/drawing/2014/main" id="{8259DAFD-BC86-47F4-856E-CCC96118A0B3}"/>
                </a:ext>
              </a:extLst>
            </p:cNvPr>
            <p:cNvPicPr>
              <a:picLocks/>
            </p:cNvPicPr>
            <p:nvPr>
              <p:custDataLst>
                <p:tags r:id="rId12"/>
              </p:custDataLst>
            </p:nvPr>
          </p:nvPicPr>
          <p:blipFill>
            <a:blip r:embed="rId22">
              <a:extLst>
                <a:ext uri="{28A0092B-C50C-407E-A947-70E740481C1C}">
                  <a14:useLocalDpi xmlns:a14="http://schemas.microsoft.com/office/drawing/2010/main" val="0"/>
                </a:ext>
              </a:extLst>
            </a:blip>
            <a:stretch>
              <a:fillRect/>
            </a:stretch>
          </p:blipFill>
          <p:spPr>
            <a:xfrm>
              <a:off x="7597394" y="5659484"/>
              <a:ext cx="1282700" cy="241300"/>
            </a:xfrm>
            <a:prstGeom prst="rect">
              <a:avLst/>
            </a:prstGeom>
          </p:spPr>
        </p:pic>
        <p:cxnSp>
          <p:nvCxnSpPr>
            <p:cNvPr id="21" name="AxisTag_Bottom_3">
              <a:extLst>
                <a:ext uri="{FF2B5EF4-FFF2-40B4-BE49-F238E27FC236}">
                  <a16:creationId xmlns:a16="http://schemas.microsoft.com/office/drawing/2014/main" id="{313FC9E3-EC3D-46E1-8764-F59D958976A7}"/>
                </a:ext>
              </a:extLst>
            </p:cNvPr>
            <p:cNvCxnSpPr/>
            <p:nvPr>
              <p:custDataLst>
                <p:tags r:id="rId13"/>
              </p:custDataLst>
            </p:nvPr>
          </p:nvCxnSpPr>
          <p:spPr>
            <a:xfrm>
              <a:off x="8238744" y="5468984"/>
              <a:ext cx="0" cy="127000"/>
            </a:xfrm>
            <a:prstGeom prst="line">
              <a:avLst/>
            </a:prstGeom>
          </p:spPr>
          <p:style>
            <a:lnRef idx="1">
              <a:schemeClr val="accent1"/>
            </a:lnRef>
            <a:fillRef idx="0">
              <a:schemeClr val="accent1"/>
            </a:fillRef>
            <a:effectRef idx="0">
              <a:schemeClr val="accent1"/>
            </a:effectRef>
            <a:fontRef idx="minor">
              <a:schemeClr val="tx1"/>
            </a:fontRef>
          </p:style>
        </p:cxnSp>
        <p:pic>
          <p:nvPicPr>
            <p:cNvPr id="23" name="AxisLabel_Bottom_4">
              <a:extLst>
                <a:ext uri="{FF2B5EF4-FFF2-40B4-BE49-F238E27FC236}">
                  <a16:creationId xmlns:a16="http://schemas.microsoft.com/office/drawing/2014/main" id="{0118EB71-86F2-40E3-944B-9BE846BCB600}"/>
                </a:ext>
              </a:extLst>
            </p:cNvPr>
            <p:cNvPicPr>
              <a:picLocks/>
            </p:cNvPicPr>
            <p:nvPr>
              <p:custDataLst>
                <p:tags r:id="rId14"/>
              </p:custDataLst>
            </p:nvPr>
          </p:nvPicPr>
          <p:blipFill>
            <a:blip r:embed="rId23">
              <a:extLst>
                <a:ext uri="{28A0092B-C50C-407E-A947-70E740481C1C}">
                  <a14:useLocalDpi xmlns:a14="http://schemas.microsoft.com/office/drawing/2010/main" val="0"/>
                </a:ext>
              </a:extLst>
            </a:blip>
            <a:stretch>
              <a:fillRect/>
            </a:stretch>
          </p:blipFill>
          <p:spPr>
            <a:xfrm>
              <a:off x="9609074" y="5659484"/>
              <a:ext cx="1282700" cy="241300"/>
            </a:xfrm>
            <a:prstGeom prst="rect">
              <a:avLst/>
            </a:prstGeom>
          </p:spPr>
        </p:pic>
        <p:cxnSp>
          <p:nvCxnSpPr>
            <p:cNvPr id="24" name="AxisTag_Bottom_4">
              <a:extLst>
                <a:ext uri="{FF2B5EF4-FFF2-40B4-BE49-F238E27FC236}">
                  <a16:creationId xmlns:a16="http://schemas.microsoft.com/office/drawing/2014/main" id="{F87FA8B3-F4FE-4980-8EA8-154638B8E564}"/>
                </a:ext>
              </a:extLst>
            </p:cNvPr>
            <p:cNvCxnSpPr/>
            <p:nvPr>
              <p:custDataLst>
                <p:tags r:id="rId15"/>
              </p:custDataLst>
            </p:nvPr>
          </p:nvCxnSpPr>
          <p:spPr>
            <a:xfrm>
              <a:off x="10250424" y="5468984"/>
              <a:ext cx="0" cy="1270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 name="Canvas" hidden="1">
            <a:extLst>
              <a:ext uri="{FF2B5EF4-FFF2-40B4-BE49-F238E27FC236}">
                <a16:creationId xmlns:a16="http://schemas.microsoft.com/office/drawing/2014/main" id="{20094401-9169-4A81-AF6D-595891284AB8}"/>
              </a:ext>
            </a:extLst>
          </p:cNvPr>
          <p:cNvSpPr/>
          <p:nvPr/>
        </p:nvSpPr>
        <p:spPr>
          <a:xfrm>
            <a:off x="1097280" y="1845734"/>
            <a:ext cx="9857232" cy="4023360"/>
          </a:xfrm>
          <a:prstGeom prst="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3553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99"/>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9472F-1FF2-4107-B56C-5CAD686EE76F}"/>
              </a:ext>
            </a:extLst>
          </p:cNvPr>
          <p:cNvSpPr>
            <a:spLocks noGrp="1"/>
          </p:cNvSpPr>
          <p:nvPr>
            <p:ph type="title"/>
          </p:nvPr>
        </p:nvSpPr>
        <p:spPr/>
        <p:txBody>
          <a:bodyPr/>
          <a:lstStyle/>
          <a:p>
            <a:r>
              <a:rPr lang="en-US" dirty="0"/>
              <a:t>How did I learn about this topic?</a:t>
            </a:r>
          </a:p>
        </p:txBody>
      </p:sp>
      <p:sp>
        <p:nvSpPr>
          <p:cNvPr id="6" name="TextBox 5">
            <a:extLst>
              <a:ext uri="{FF2B5EF4-FFF2-40B4-BE49-F238E27FC236}">
                <a16:creationId xmlns:a16="http://schemas.microsoft.com/office/drawing/2014/main" id="{B50D1CE6-E5F8-4AF0-B34A-5E3CB2CA85D5}"/>
              </a:ext>
            </a:extLst>
          </p:cNvPr>
          <p:cNvSpPr txBox="1"/>
          <p:nvPr/>
        </p:nvSpPr>
        <p:spPr>
          <a:xfrm>
            <a:off x="6435587" y="2221396"/>
            <a:ext cx="4666422" cy="2308324"/>
          </a:xfrm>
          <a:prstGeom prst="rect">
            <a:avLst/>
          </a:prstGeom>
          <a:noFill/>
        </p:spPr>
        <p:txBody>
          <a:bodyPr wrap="square" rtlCol="0">
            <a:spAutoFit/>
          </a:bodyPr>
          <a:lstStyle/>
          <a:p>
            <a:pPr marL="285750" indent="-285750">
              <a:buFont typeface="Arial" panose="020B0604020202020204" pitchFamily="34" charset="0"/>
              <a:buChar char="•"/>
            </a:pPr>
            <a:r>
              <a:rPr lang="en-US" dirty="0"/>
              <a:t>EMS Provider x 30 years, 9 at the paramedic level</a:t>
            </a:r>
          </a:p>
          <a:p>
            <a:pPr marL="285750" indent="-285750">
              <a:buFont typeface="Arial" panose="020B0604020202020204" pitchFamily="34" charset="0"/>
              <a:buChar char="•"/>
            </a:pPr>
            <a:r>
              <a:rPr lang="en-US" dirty="0"/>
              <a:t>Full time PA Educator for 5 years</a:t>
            </a:r>
          </a:p>
          <a:p>
            <a:pPr marL="285750" indent="-285750">
              <a:buFont typeface="Arial" panose="020B0604020202020204" pitchFamily="34" charset="0"/>
              <a:buChar char="•"/>
            </a:pPr>
            <a:r>
              <a:rPr lang="en-US" dirty="0"/>
              <a:t>Master’s degree in PA Education from the University of Nebraska Medical Center</a:t>
            </a:r>
          </a:p>
          <a:p>
            <a:pPr marL="285750" indent="-285750">
              <a:buFont typeface="Arial" panose="020B0604020202020204" pitchFamily="34" charset="0"/>
              <a:buChar char="•"/>
            </a:pPr>
            <a:r>
              <a:rPr lang="en-US" dirty="0"/>
              <a:t>Doctoral Student in Curriculum, Instruction, and the Science of Learning at the University at Buffalo</a:t>
            </a:r>
          </a:p>
        </p:txBody>
      </p:sp>
      <p:pic>
        <p:nvPicPr>
          <p:cNvPr id="12" name="Picture 11">
            <a:extLst>
              <a:ext uri="{FF2B5EF4-FFF2-40B4-BE49-F238E27FC236}">
                <a16:creationId xmlns:a16="http://schemas.microsoft.com/office/drawing/2014/main" id="{B8236A6E-CC42-47D7-B98B-06049E4F49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762" y="2081020"/>
            <a:ext cx="5064607" cy="3683676"/>
          </a:xfrm>
          <a:prstGeom prst="rect">
            <a:avLst/>
          </a:prstGeom>
        </p:spPr>
      </p:pic>
      <p:sp>
        <p:nvSpPr>
          <p:cNvPr id="15" name="TextBox 14">
            <a:extLst>
              <a:ext uri="{FF2B5EF4-FFF2-40B4-BE49-F238E27FC236}">
                <a16:creationId xmlns:a16="http://schemas.microsoft.com/office/drawing/2014/main" id="{2B7F4810-A1DC-4246-A340-CD08E71E9416}"/>
              </a:ext>
            </a:extLst>
          </p:cNvPr>
          <p:cNvSpPr txBox="1"/>
          <p:nvPr/>
        </p:nvSpPr>
        <p:spPr>
          <a:xfrm>
            <a:off x="1700834" y="5942808"/>
            <a:ext cx="6095170" cy="246221"/>
          </a:xfrm>
          <a:prstGeom prst="rect">
            <a:avLst/>
          </a:prstGeom>
          <a:noFill/>
        </p:spPr>
        <p:txBody>
          <a:bodyPr wrap="square">
            <a:spAutoFit/>
          </a:bodyPr>
          <a:lstStyle/>
          <a:p>
            <a:r>
              <a:rPr lang="en-US" sz="1000" dirty="0"/>
              <a:t>https://blog.edpuzzle.com/teacher-life/hats-a-teacher-wears/</a:t>
            </a:r>
          </a:p>
        </p:txBody>
      </p:sp>
    </p:spTree>
    <p:extLst>
      <p:ext uri="{BB962C8B-B14F-4D97-AF65-F5344CB8AC3E}">
        <p14:creationId xmlns:p14="http://schemas.microsoft.com/office/powerpoint/2010/main" val="1377890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4FBE-0265-4FC5-B020-6D68810011F1}"/>
              </a:ext>
            </a:extLst>
          </p:cNvPr>
          <p:cNvSpPr>
            <a:spLocks noGrp="1"/>
          </p:cNvSpPr>
          <p:nvPr>
            <p:ph type="title"/>
          </p:nvPr>
        </p:nvSpPr>
        <p:spPr/>
        <p:txBody>
          <a:bodyPr/>
          <a:lstStyle/>
          <a:p>
            <a:r>
              <a:rPr lang="en-US" dirty="0"/>
              <a:t>Simon Paul Atkinson Does it Better</a:t>
            </a:r>
          </a:p>
        </p:txBody>
      </p:sp>
      <p:pic>
        <p:nvPicPr>
          <p:cNvPr id="4098" name="Picture 2" descr="protoverb structure">
            <a:extLst>
              <a:ext uri="{FF2B5EF4-FFF2-40B4-BE49-F238E27FC236}">
                <a16:creationId xmlns:a16="http://schemas.microsoft.com/office/drawing/2014/main" id="{C01F137A-7C4A-41D7-A628-7E0CCA3AC18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22926" y="1846263"/>
            <a:ext cx="5806473"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023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F27B4-33C0-4AAA-894C-4D05C4E37F24}"/>
              </a:ext>
            </a:extLst>
          </p:cNvPr>
          <p:cNvSpPr>
            <a:spLocks noGrp="1"/>
          </p:cNvSpPr>
          <p:nvPr>
            <p:ph type="title"/>
          </p:nvPr>
        </p:nvSpPr>
        <p:spPr/>
        <p:txBody>
          <a:bodyPr/>
          <a:lstStyle/>
          <a:p>
            <a:r>
              <a:rPr lang="en-US" dirty="0"/>
              <a:t>More Domains!</a:t>
            </a:r>
          </a:p>
        </p:txBody>
      </p:sp>
      <p:pic>
        <p:nvPicPr>
          <p:cNvPr id="5" name="Content Placeholder 4">
            <a:extLst>
              <a:ext uri="{FF2B5EF4-FFF2-40B4-BE49-F238E27FC236}">
                <a16:creationId xmlns:a16="http://schemas.microsoft.com/office/drawing/2014/main" id="{D31786A5-8C47-468A-A4C8-ADC68C652D57}"/>
              </a:ext>
            </a:extLst>
          </p:cNvPr>
          <p:cNvPicPr>
            <a:picLocks noGrp="1" noChangeAspect="1"/>
          </p:cNvPicPr>
          <p:nvPr>
            <p:ph idx="1"/>
          </p:nvPr>
        </p:nvPicPr>
        <p:blipFill>
          <a:blip r:embed="rId2"/>
          <a:stretch>
            <a:fillRect/>
          </a:stretch>
        </p:blipFill>
        <p:spPr>
          <a:xfrm>
            <a:off x="1097280" y="2295278"/>
            <a:ext cx="10058400" cy="2568102"/>
          </a:xfrm>
        </p:spPr>
      </p:pic>
    </p:spTree>
    <p:extLst>
      <p:ext uri="{BB962C8B-B14F-4D97-AF65-F5344CB8AC3E}">
        <p14:creationId xmlns:p14="http://schemas.microsoft.com/office/powerpoint/2010/main" val="3671617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BD094-7C45-4F7F-B3FA-CF91D55BC10F}"/>
              </a:ext>
            </a:extLst>
          </p:cNvPr>
          <p:cNvSpPr>
            <a:spLocks noGrp="1"/>
          </p:cNvSpPr>
          <p:nvPr>
            <p:ph type="title"/>
          </p:nvPr>
        </p:nvSpPr>
        <p:spPr/>
        <p:txBody>
          <a:bodyPr/>
          <a:lstStyle/>
          <a:p>
            <a:r>
              <a:rPr lang="en-US" dirty="0"/>
              <a:t>Now What?</a:t>
            </a:r>
          </a:p>
        </p:txBody>
      </p:sp>
      <p:sp>
        <p:nvSpPr>
          <p:cNvPr id="3" name="Text Placeholder 2">
            <a:extLst>
              <a:ext uri="{FF2B5EF4-FFF2-40B4-BE49-F238E27FC236}">
                <a16:creationId xmlns:a16="http://schemas.microsoft.com/office/drawing/2014/main" id="{E818CE5A-FED1-4A40-90C8-F6F33107863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96659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61559-AE31-46FB-A8D3-7CB4B144EFE4}"/>
              </a:ext>
            </a:extLst>
          </p:cNvPr>
          <p:cNvSpPr>
            <a:spLocks noGrp="1"/>
          </p:cNvSpPr>
          <p:nvPr>
            <p:ph type="title"/>
          </p:nvPr>
        </p:nvSpPr>
        <p:spPr/>
        <p:txBody>
          <a:bodyPr/>
          <a:lstStyle/>
          <a:p>
            <a:r>
              <a:rPr lang="en-US" dirty="0"/>
              <a:t>Begin With the End in Mind</a:t>
            </a:r>
          </a:p>
        </p:txBody>
      </p:sp>
      <p:pic>
        <p:nvPicPr>
          <p:cNvPr id="5124" name="Picture 4">
            <a:extLst>
              <a:ext uri="{FF2B5EF4-FFF2-40B4-BE49-F238E27FC236}">
                <a16:creationId xmlns:a16="http://schemas.microsoft.com/office/drawing/2014/main" id="{7216FEE3-3C04-4F32-8BD8-DEF8DD17C56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6960" y="2152364"/>
            <a:ext cx="4869614" cy="40227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75AFBF4-95EA-4B46-A3E7-654A29D92290}"/>
              </a:ext>
            </a:extLst>
          </p:cNvPr>
          <p:cNvSpPr txBox="1"/>
          <p:nvPr/>
        </p:nvSpPr>
        <p:spPr>
          <a:xfrm>
            <a:off x="1516960" y="1760196"/>
            <a:ext cx="6095170" cy="369332"/>
          </a:xfrm>
          <a:prstGeom prst="rect">
            <a:avLst/>
          </a:prstGeom>
          <a:noFill/>
        </p:spPr>
        <p:txBody>
          <a:bodyPr wrap="square">
            <a:spAutoFit/>
          </a:bodyPr>
          <a:lstStyle/>
          <a:p>
            <a:pPr algn="ctr"/>
            <a:r>
              <a:rPr lang="en-US" b="1" i="0" dirty="0">
                <a:solidFill>
                  <a:srgbClr val="222222"/>
                </a:solidFill>
                <a:effectLst/>
              </a:rPr>
              <a:t>Grant Wiggins and Jay McTighe</a:t>
            </a:r>
            <a:endParaRPr lang="en-US" b="1" dirty="0"/>
          </a:p>
        </p:txBody>
      </p:sp>
      <p:sp>
        <p:nvSpPr>
          <p:cNvPr id="10" name="TextBox 9">
            <a:extLst>
              <a:ext uri="{FF2B5EF4-FFF2-40B4-BE49-F238E27FC236}">
                <a16:creationId xmlns:a16="http://schemas.microsoft.com/office/drawing/2014/main" id="{05FE467C-E38D-479F-836B-256BAD3AAFA3}"/>
              </a:ext>
            </a:extLst>
          </p:cNvPr>
          <p:cNvSpPr txBox="1"/>
          <p:nvPr/>
        </p:nvSpPr>
        <p:spPr>
          <a:xfrm>
            <a:off x="1020003" y="6074814"/>
            <a:ext cx="6095170" cy="246221"/>
          </a:xfrm>
          <a:prstGeom prst="rect">
            <a:avLst/>
          </a:prstGeom>
          <a:noFill/>
        </p:spPr>
        <p:txBody>
          <a:bodyPr wrap="square">
            <a:spAutoFit/>
          </a:bodyPr>
          <a:lstStyle/>
          <a:p>
            <a:r>
              <a:rPr lang="en-US" sz="1000" dirty="0"/>
              <a:t>https://cft.vanderbilt.edu/guides-sub-pages/understanding-by-design/</a:t>
            </a:r>
          </a:p>
        </p:txBody>
      </p:sp>
    </p:spTree>
    <p:extLst>
      <p:ext uri="{BB962C8B-B14F-4D97-AF65-F5344CB8AC3E}">
        <p14:creationId xmlns:p14="http://schemas.microsoft.com/office/powerpoint/2010/main" val="1081485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12925-B981-4878-9E4B-8BE2D89D6BD8}"/>
              </a:ext>
            </a:extLst>
          </p:cNvPr>
          <p:cNvSpPr>
            <a:spLocks noGrp="1"/>
          </p:cNvSpPr>
          <p:nvPr>
            <p:ph type="title"/>
          </p:nvPr>
        </p:nvSpPr>
        <p:spPr/>
        <p:txBody>
          <a:bodyPr/>
          <a:lstStyle/>
          <a:p>
            <a:r>
              <a:rPr lang="en-US" dirty="0"/>
              <a:t>Melodie’s Method</a:t>
            </a:r>
          </a:p>
        </p:txBody>
      </p:sp>
      <p:sp>
        <p:nvSpPr>
          <p:cNvPr id="3" name="Content Placeholder 2">
            <a:extLst>
              <a:ext uri="{FF2B5EF4-FFF2-40B4-BE49-F238E27FC236}">
                <a16:creationId xmlns:a16="http://schemas.microsoft.com/office/drawing/2014/main" id="{BE652821-F015-47A4-85C1-79418878F66C}"/>
              </a:ext>
            </a:extLst>
          </p:cNvPr>
          <p:cNvSpPr>
            <a:spLocks noGrp="1"/>
          </p:cNvSpPr>
          <p:nvPr>
            <p:ph idx="1"/>
          </p:nvPr>
        </p:nvSpPr>
        <p:spPr/>
        <p:txBody>
          <a:bodyPr>
            <a:normAutofit/>
          </a:bodyPr>
          <a:lstStyle/>
          <a:p>
            <a:r>
              <a:rPr lang="en-US" sz="2400" dirty="0"/>
              <a:t>1. </a:t>
            </a:r>
            <a:r>
              <a:rPr lang="en-US" sz="2400" b="1" dirty="0"/>
              <a:t>Consider the course goal-what do I want to accomplish</a:t>
            </a:r>
            <a:r>
              <a:rPr lang="en-US" sz="2400" dirty="0"/>
              <a:t>?  </a:t>
            </a:r>
          </a:p>
          <a:p>
            <a:pPr lvl="1"/>
            <a:r>
              <a:rPr lang="en-US" sz="2000" dirty="0"/>
              <a:t>How does that fit in to the curriculum, if appropriate?</a:t>
            </a:r>
          </a:p>
          <a:p>
            <a:r>
              <a:rPr lang="en-US" sz="2400" dirty="0"/>
              <a:t>2.  </a:t>
            </a:r>
            <a:r>
              <a:rPr lang="en-US" sz="2400" b="1" dirty="0"/>
              <a:t>What are my learning goals</a:t>
            </a:r>
            <a:r>
              <a:rPr lang="en-US" sz="2400" dirty="0"/>
              <a:t>?  </a:t>
            </a:r>
          </a:p>
          <a:p>
            <a:pPr lvl="1"/>
            <a:r>
              <a:rPr lang="en-US" sz="2000" dirty="0"/>
              <a:t>What do the learners need to know at the end of the session/course?</a:t>
            </a:r>
          </a:p>
          <a:p>
            <a:r>
              <a:rPr lang="en-US" sz="2400" dirty="0"/>
              <a:t>3.  </a:t>
            </a:r>
            <a:r>
              <a:rPr lang="en-US" sz="2400" b="1" dirty="0"/>
              <a:t>How much time do we have?</a:t>
            </a:r>
          </a:p>
          <a:p>
            <a:pPr lvl="1"/>
            <a:r>
              <a:rPr lang="en-US" sz="2000" dirty="0"/>
              <a:t>How many sessions will I have?</a:t>
            </a:r>
          </a:p>
          <a:p>
            <a:r>
              <a:rPr lang="en-US" sz="2400" dirty="0"/>
              <a:t>4.  </a:t>
            </a:r>
            <a:r>
              <a:rPr lang="en-US" sz="2400" b="1" dirty="0"/>
              <a:t>How will I assess if we met those goals?  </a:t>
            </a:r>
          </a:p>
          <a:p>
            <a:pPr lvl="1"/>
            <a:r>
              <a:rPr lang="en-US" sz="2000" dirty="0"/>
              <a:t>What taxonomy does each goal fall in?</a:t>
            </a:r>
          </a:p>
          <a:p>
            <a:pPr lvl="1"/>
            <a:r>
              <a:rPr lang="en-US" sz="2000" dirty="0"/>
              <a:t>Make an outcomes matrix</a:t>
            </a:r>
          </a:p>
          <a:p>
            <a:pPr marL="0" indent="0">
              <a:buNone/>
            </a:pPr>
            <a:endParaRPr lang="en-US" dirty="0"/>
          </a:p>
        </p:txBody>
      </p:sp>
    </p:spTree>
    <p:extLst>
      <p:ext uri="{BB962C8B-B14F-4D97-AF65-F5344CB8AC3E}">
        <p14:creationId xmlns:p14="http://schemas.microsoft.com/office/powerpoint/2010/main" val="2778268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12925-B981-4878-9E4B-8BE2D89D6BD8}"/>
              </a:ext>
            </a:extLst>
          </p:cNvPr>
          <p:cNvSpPr>
            <a:spLocks noGrp="1"/>
          </p:cNvSpPr>
          <p:nvPr>
            <p:ph type="title"/>
          </p:nvPr>
        </p:nvSpPr>
        <p:spPr/>
        <p:txBody>
          <a:bodyPr/>
          <a:lstStyle/>
          <a:p>
            <a:r>
              <a:rPr lang="en-US" dirty="0"/>
              <a:t>Melodie’s Method</a:t>
            </a:r>
          </a:p>
        </p:txBody>
      </p:sp>
      <p:sp>
        <p:nvSpPr>
          <p:cNvPr id="3" name="Content Placeholder 2">
            <a:extLst>
              <a:ext uri="{FF2B5EF4-FFF2-40B4-BE49-F238E27FC236}">
                <a16:creationId xmlns:a16="http://schemas.microsoft.com/office/drawing/2014/main" id="{BE652821-F015-47A4-85C1-79418878F66C}"/>
              </a:ext>
            </a:extLst>
          </p:cNvPr>
          <p:cNvSpPr>
            <a:spLocks noGrp="1"/>
          </p:cNvSpPr>
          <p:nvPr>
            <p:ph idx="1"/>
          </p:nvPr>
        </p:nvSpPr>
        <p:spPr/>
        <p:txBody>
          <a:bodyPr>
            <a:normAutofit fontScale="55000" lnSpcReduction="20000"/>
          </a:bodyPr>
          <a:lstStyle/>
          <a:p>
            <a:r>
              <a:rPr lang="en-US" sz="4400" dirty="0"/>
              <a:t>5.  </a:t>
            </a:r>
            <a:r>
              <a:rPr lang="en-US" sz="4400" b="1" dirty="0"/>
              <a:t>Plan the assessment(s).</a:t>
            </a:r>
          </a:p>
          <a:p>
            <a:pPr lvl="1"/>
            <a:r>
              <a:rPr lang="en-US" sz="4400" dirty="0"/>
              <a:t>How many formative assessments are needed?</a:t>
            </a:r>
          </a:p>
          <a:p>
            <a:pPr lvl="1"/>
            <a:r>
              <a:rPr lang="en-US" sz="4400" dirty="0"/>
              <a:t>What will the summative assessment consist of?</a:t>
            </a:r>
          </a:p>
          <a:p>
            <a:r>
              <a:rPr lang="en-US" sz="4400" dirty="0"/>
              <a:t>6.  </a:t>
            </a:r>
            <a:r>
              <a:rPr lang="en-US" sz="4400" b="1" dirty="0"/>
              <a:t>Design the assessment(s).</a:t>
            </a:r>
          </a:p>
          <a:p>
            <a:pPr lvl="1"/>
            <a:r>
              <a:rPr lang="en-US" sz="4400" dirty="0"/>
              <a:t>Atkinson can help.</a:t>
            </a:r>
          </a:p>
          <a:p>
            <a:r>
              <a:rPr lang="en-US" sz="4400" dirty="0"/>
              <a:t>7.  </a:t>
            </a:r>
            <a:r>
              <a:rPr lang="en-US" sz="4400" b="1" dirty="0"/>
              <a:t>Design each session.</a:t>
            </a:r>
          </a:p>
          <a:p>
            <a:pPr lvl="1"/>
            <a:r>
              <a:rPr lang="en-US" sz="4400" dirty="0"/>
              <a:t>What are the session objectives (AKA learning outcomes)?</a:t>
            </a:r>
          </a:p>
          <a:p>
            <a:r>
              <a:rPr lang="en-US" sz="4400" dirty="0"/>
              <a:t>8.  </a:t>
            </a:r>
            <a:r>
              <a:rPr lang="en-US" sz="4400" b="1" dirty="0"/>
              <a:t>Include multiple ways to present the material.</a:t>
            </a:r>
          </a:p>
          <a:p>
            <a:pPr lvl="1"/>
            <a:r>
              <a:rPr lang="en-US" sz="4400" dirty="0"/>
              <a:t>Lecture, podcasts, videos, cases, etc. </a:t>
            </a:r>
          </a:p>
          <a:p>
            <a:pPr lvl="1"/>
            <a:r>
              <a:rPr lang="en-US" sz="4400" dirty="0"/>
              <a:t>Can use a matric here, too.</a:t>
            </a:r>
          </a:p>
          <a:p>
            <a:r>
              <a:rPr lang="en-US" dirty="0"/>
              <a:t>  </a:t>
            </a:r>
          </a:p>
          <a:p>
            <a:endParaRPr lang="en-US" dirty="0"/>
          </a:p>
        </p:txBody>
      </p:sp>
    </p:spTree>
    <p:extLst>
      <p:ext uri="{BB962C8B-B14F-4D97-AF65-F5344CB8AC3E}">
        <p14:creationId xmlns:p14="http://schemas.microsoft.com/office/powerpoint/2010/main" val="3859154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B8F75-8842-4573-AC78-58C5F58983DE}"/>
              </a:ext>
            </a:extLst>
          </p:cNvPr>
          <p:cNvSpPr>
            <a:spLocks noGrp="1"/>
          </p:cNvSpPr>
          <p:nvPr>
            <p:ph type="title"/>
          </p:nvPr>
        </p:nvSpPr>
        <p:spPr/>
        <p:txBody>
          <a:bodyPr/>
          <a:lstStyle/>
          <a:p>
            <a:r>
              <a:rPr lang="en-US" dirty="0"/>
              <a:t>Miller Helps</a:t>
            </a:r>
          </a:p>
        </p:txBody>
      </p:sp>
      <p:pic>
        <p:nvPicPr>
          <p:cNvPr id="1026" name="Picture 2" descr="miller&amp;#39;s Prism of clinical competence (also known as miller&amp;#39;s Pyramid). 28  | Download Scientific Diagram">
            <a:extLst>
              <a:ext uri="{FF2B5EF4-FFF2-40B4-BE49-F238E27FC236}">
                <a16:creationId xmlns:a16="http://schemas.microsoft.com/office/drawing/2014/main" id="{47C1229A-5C99-4946-83DD-7332438373F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07054" y="1846263"/>
            <a:ext cx="6038217"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844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99C8C-6FDA-4D44-BF89-176D932882E3}"/>
              </a:ext>
            </a:extLst>
          </p:cNvPr>
          <p:cNvSpPr>
            <a:spLocks noGrp="1"/>
          </p:cNvSpPr>
          <p:nvPr>
            <p:ph type="title"/>
          </p:nvPr>
        </p:nvSpPr>
        <p:spPr/>
        <p:txBody>
          <a:bodyPr/>
          <a:lstStyle/>
          <a:p>
            <a:r>
              <a:rPr lang="en-US" dirty="0"/>
              <a:t>Assessment Ideas</a:t>
            </a:r>
          </a:p>
        </p:txBody>
      </p:sp>
      <p:sp>
        <p:nvSpPr>
          <p:cNvPr id="3" name="Content Placeholder 2">
            <a:extLst>
              <a:ext uri="{FF2B5EF4-FFF2-40B4-BE49-F238E27FC236}">
                <a16:creationId xmlns:a16="http://schemas.microsoft.com/office/drawing/2014/main" id="{6A0E8537-2526-46BA-8343-B4250C3E1CD4}"/>
              </a:ext>
            </a:extLst>
          </p:cNvPr>
          <p:cNvSpPr>
            <a:spLocks noGrp="1"/>
          </p:cNvSpPr>
          <p:nvPr>
            <p:ph idx="1"/>
          </p:nvPr>
        </p:nvSpPr>
        <p:spPr/>
        <p:txBody>
          <a:bodyPr/>
          <a:lstStyle/>
          <a:p>
            <a:pPr algn="l">
              <a:buFont typeface="Arial" panose="020B0604020202020204" pitchFamily="34" charset="0"/>
              <a:buChar char="•"/>
            </a:pPr>
            <a:r>
              <a:rPr lang="en-US" sz="2400" b="0" i="0" dirty="0">
                <a:solidFill>
                  <a:srgbClr val="222222"/>
                </a:solidFill>
                <a:effectLst/>
                <a:latin typeface="Calibri" panose="020F0502020204030204" pitchFamily="34" charset="0"/>
              </a:rPr>
              <a:t>Written papers.</a:t>
            </a:r>
          </a:p>
          <a:p>
            <a:pPr algn="l">
              <a:buFont typeface="Arial" panose="020B0604020202020204" pitchFamily="34" charset="0"/>
              <a:buChar char="•"/>
            </a:pPr>
            <a:r>
              <a:rPr lang="en-US" sz="2400" b="0" i="0" dirty="0">
                <a:solidFill>
                  <a:srgbClr val="222222"/>
                </a:solidFill>
                <a:effectLst/>
                <a:latin typeface="Calibri" panose="020F0502020204030204" pitchFamily="34" charset="0"/>
              </a:rPr>
              <a:t>Short-answer quizzes.</a:t>
            </a:r>
          </a:p>
          <a:p>
            <a:pPr algn="l">
              <a:buFont typeface="Arial" panose="020B0604020202020204" pitchFamily="34" charset="0"/>
              <a:buChar char="•"/>
            </a:pPr>
            <a:r>
              <a:rPr lang="en-US" sz="2400" b="0" i="0" dirty="0">
                <a:solidFill>
                  <a:srgbClr val="222222"/>
                </a:solidFill>
                <a:effectLst/>
                <a:latin typeface="Calibri" panose="020F0502020204030204" pitchFamily="34" charset="0"/>
              </a:rPr>
              <a:t>Free-response questions.</a:t>
            </a:r>
          </a:p>
          <a:p>
            <a:pPr algn="l">
              <a:buFont typeface="Arial" panose="020B0604020202020204" pitchFamily="34" charset="0"/>
              <a:buChar char="•"/>
            </a:pPr>
            <a:r>
              <a:rPr lang="en-US" sz="2400" b="0" i="0" dirty="0">
                <a:solidFill>
                  <a:srgbClr val="222222"/>
                </a:solidFill>
                <a:effectLst/>
                <a:latin typeface="Calibri" panose="020F0502020204030204" pitchFamily="34" charset="0"/>
              </a:rPr>
              <a:t>Homework assignments.</a:t>
            </a:r>
          </a:p>
          <a:p>
            <a:pPr algn="l">
              <a:buFont typeface="Arial" panose="020B0604020202020204" pitchFamily="34" charset="0"/>
              <a:buChar char="•"/>
            </a:pPr>
            <a:r>
              <a:rPr lang="en-US" sz="2400" b="0" i="0" dirty="0">
                <a:solidFill>
                  <a:srgbClr val="222222"/>
                </a:solidFill>
                <a:effectLst/>
                <a:latin typeface="Calibri" panose="020F0502020204030204" pitchFamily="34" charset="0"/>
              </a:rPr>
              <a:t>Lab projects.</a:t>
            </a:r>
          </a:p>
          <a:p>
            <a:pPr algn="l">
              <a:buFont typeface="Arial" panose="020B0604020202020204" pitchFamily="34" charset="0"/>
              <a:buChar char="•"/>
            </a:pPr>
            <a:r>
              <a:rPr lang="en-US" sz="2400" b="0" i="0" dirty="0">
                <a:solidFill>
                  <a:srgbClr val="222222"/>
                </a:solidFill>
                <a:effectLst/>
                <a:latin typeface="Calibri" panose="020F0502020204030204" pitchFamily="34" charset="0"/>
              </a:rPr>
              <a:t>Practice problems.</a:t>
            </a:r>
          </a:p>
          <a:p>
            <a:pPr algn="l">
              <a:buFont typeface="Arial" panose="020B0604020202020204" pitchFamily="34" charset="0"/>
              <a:buChar char="•"/>
            </a:pPr>
            <a:r>
              <a:rPr lang="en-US" sz="2400" b="0" i="0" dirty="0">
                <a:solidFill>
                  <a:srgbClr val="222222"/>
                </a:solidFill>
                <a:effectLst/>
                <a:latin typeface="Calibri" panose="020F0502020204030204" pitchFamily="34" charset="0"/>
              </a:rPr>
              <a:t>Group projects.</a:t>
            </a:r>
          </a:p>
          <a:p>
            <a:endParaRPr lang="en-US" dirty="0"/>
          </a:p>
        </p:txBody>
      </p:sp>
    </p:spTree>
    <p:extLst>
      <p:ext uri="{BB962C8B-B14F-4D97-AF65-F5344CB8AC3E}">
        <p14:creationId xmlns:p14="http://schemas.microsoft.com/office/powerpoint/2010/main" val="2401357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ognitive doamin circle">
            <a:extLst>
              <a:ext uri="{FF2B5EF4-FFF2-40B4-BE49-F238E27FC236}">
                <a16:creationId xmlns:a16="http://schemas.microsoft.com/office/drawing/2014/main" id="{1D7E83A8-AA79-4D84-B243-75915FE2D246}"/>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713534" y="280850"/>
            <a:ext cx="8001966" cy="55431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6363FAE-781C-4ABD-B66A-9C1762ECDCC8}"/>
              </a:ext>
            </a:extLst>
          </p:cNvPr>
          <p:cNvSpPr txBox="1"/>
          <p:nvPr/>
        </p:nvSpPr>
        <p:spPr>
          <a:xfrm>
            <a:off x="3837746" y="6027939"/>
            <a:ext cx="6095170" cy="415498"/>
          </a:xfrm>
          <a:prstGeom prst="rect">
            <a:avLst/>
          </a:prstGeom>
          <a:noFill/>
        </p:spPr>
        <p:txBody>
          <a:bodyPr wrap="square">
            <a:spAutoFit/>
          </a:bodyPr>
          <a:lstStyle/>
          <a:p>
            <a:r>
              <a:rPr lang="en-US" sz="1050" dirty="0">
                <a:hlinkClick r:id="rId3"/>
              </a:rPr>
              <a:t>https://sijen.com/research-interests/taxonomies/cognitive-domain/</a:t>
            </a:r>
            <a:endParaRPr lang="en-US" sz="1050" dirty="0"/>
          </a:p>
          <a:p>
            <a:endParaRPr lang="en-US" sz="1050" dirty="0"/>
          </a:p>
        </p:txBody>
      </p:sp>
    </p:spTree>
    <p:extLst>
      <p:ext uri="{BB962C8B-B14F-4D97-AF65-F5344CB8AC3E}">
        <p14:creationId xmlns:p14="http://schemas.microsoft.com/office/powerpoint/2010/main" val="703503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107ADB-5F24-4A6B-94D0-469F1CE00EEC}"/>
              </a:ext>
            </a:extLst>
          </p:cNvPr>
          <p:cNvSpPr>
            <a:spLocks noGrp="1"/>
          </p:cNvSpPr>
          <p:nvPr>
            <p:ph type="title"/>
          </p:nvPr>
        </p:nvSpPr>
        <p:spPr/>
        <p:txBody>
          <a:bodyPr>
            <a:normAutofit/>
          </a:bodyPr>
          <a:lstStyle/>
          <a:p>
            <a:r>
              <a:rPr lang="en-US" sz="4400" dirty="0"/>
              <a:t>Name some common ways to assess the cognitive domain.</a:t>
            </a:r>
          </a:p>
        </p:txBody>
      </p:sp>
      <p:sp>
        <p:nvSpPr>
          <p:cNvPr id="5" name="Text Placeholder 4" hidden="1">
            <a:extLst>
              <a:ext uri="{FF2B5EF4-FFF2-40B4-BE49-F238E27FC236}">
                <a16:creationId xmlns:a16="http://schemas.microsoft.com/office/drawing/2014/main" id="{232A7AD8-2F3D-47CB-9C82-2BDF9DCA4293}"/>
              </a:ext>
            </a:extLst>
          </p:cNvPr>
          <p:cNvSpPr>
            <a:spLocks noGrp="1"/>
          </p:cNvSpPr>
          <p:nvPr>
            <p:ph type="body" idx="1"/>
          </p:nvPr>
        </p:nvSpPr>
        <p:spPr/>
        <p:txBody>
          <a:bodyPr/>
          <a:lstStyle/>
          <a:p>
            <a:endParaRPr lang="en-US" dirty="0"/>
          </a:p>
        </p:txBody>
      </p:sp>
      <p:sp>
        <p:nvSpPr>
          <p:cNvPr id="10" name="OpenQuestion">
            <a:extLst>
              <a:ext uri="{FF2B5EF4-FFF2-40B4-BE49-F238E27FC236}">
                <a16:creationId xmlns:a16="http://schemas.microsoft.com/office/drawing/2014/main" id="{4DDF324E-3C51-4101-B600-3FDF652B5619}"/>
              </a:ext>
            </a:extLst>
          </p:cNvPr>
          <p:cNvSpPr/>
          <p:nvPr>
            <p:custDataLst>
              <p:tags r:id="rId2"/>
            </p:custDataLst>
          </p:nvPr>
        </p:nvSpPr>
        <p:spPr>
          <a:xfrm>
            <a:off x="10922000" y="7004278"/>
            <a:ext cx="1270000" cy="215444"/>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800" dirty="0"/>
              <a:t>Vote Trigger</a:t>
            </a:r>
          </a:p>
        </p:txBody>
      </p:sp>
      <p:sp>
        <p:nvSpPr>
          <p:cNvPr id="12" name="Lightning Bolt 11" descr="-">
            <a:extLst>
              <a:ext uri="{FF2B5EF4-FFF2-40B4-BE49-F238E27FC236}">
                <a16:creationId xmlns:a16="http://schemas.microsoft.com/office/drawing/2014/main" id="{693F06DF-DD2E-4143-988D-7993C8582595}"/>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Lightning Bolt 12" descr="-">
            <a:extLst>
              <a:ext uri="{FF2B5EF4-FFF2-40B4-BE49-F238E27FC236}">
                <a16:creationId xmlns:a16="http://schemas.microsoft.com/office/drawing/2014/main" id="{77F9AE46-03BA-4FCD-AEA1-F75A8CF30358}"/>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42281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4F8980-A51A-4BDE-97A3-64D2213EDBB1}"/>
              </a:ext>
            </a:extLst>
          </p:cNvPr>
          <p:cNvSpPr>
            <a:spLocks noGrp="1"/>
          </p:cNvSpPr>
          <p:nvPr>
            <p:ph type="title"/>
          </p:nvPr>
        </p:nvSpPr>
        <p:spPr/>
        <p:txBody>
          <a:bodyPr>
            <a:normAutofit fontScale="90000"/>
          </a:bodyPr>
          <a:lstStyle/>
          <a:p>
            <a:r>
              <a:rPr lang="en-US" dirty="0"/>
              <a:t>When you saw the title of this presentation, what one word came to mind?</a:t>
            </a:r>
          </a:p>
        </p:txBody>
      </p:sp>
      <p:sp>
        <p:nvSpPr>
          <p:cNvPr id="5" name="Text Placeholder 4" hidden="1">
            <a:extLst>
              <a:ext uri="{FF2B5EF4-FFF2-40B4-BE49-F238E27FC236}">
                <a16:creationId xmlns:a16="http://schemas.microsoft.com/office/drawing/2014/main" id="{1857DAC4-8CB1-46BA-8B2D-EBAFC798C5DD}"/>
              </a:ext>
            </a:extLst>
          </p:cNvPr>
          <p:cNvSpPr>
            <a:spLocks noGrp="1"/>
          </p:cNvSpPr>
          <p:nvPr>
            <p:ph type="body" idx="1"/>
          </p:nvPr>
        </p:nvSpPr>
        <p:spPr/>
        <p:txBody>
          <a:bodyPr/>
          <a:lstStyle/>
          <a:p>
            <a:endParaRPr lang="en-US" dirty="0"/>
          </a:p>
        </p:txBody>
      </p:sp>
      <p:sp>
        <p:nvSpPr>
          <p:cNvPr id="11" name="OpenQuestion">
            <a:extLst>
              <a:ext uri="{FF2B5EF4-FFF2-40B4-BE49-F238E27FC236}">
                <a16:creationId xmlns:a16="http://schemas.microsoft.com/office/drawing/2014/main" id="{33703D06-63B0-4D54-8E61-D79B54926144}"/>
              </a:ext>
            </a:extLst>
          </p:cNvPr>
          <p:cNvSpPr/>
          <p:nvPr>
            <p:custDataLst>
              <p:tags r:id="rId2"/>
            </p:custDataLst>
          </p:nvPr>
        </p:nvSpPr>
        <p:spPr>
          <a:xfrm>
            <a:off x="10922000" y="7004278"/>
            <a:ext cx="1270000" cy="215444"/>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800" dirty="0"/>
              <a:t>Vote Trigger</a:t>
            </a:r>
          </a:p>
        </p:txBody>
      </p:sp>
      <p:sp>
        <p:nvSpPr>
          <p:cNvPr id="13" name="Lightning Bolt 12" descr="-">
            <a:extLst>
              <a:ext uri="{FF2B5EF4-FFF2-40B4-BE49-F238E27FC236}">
                <a16:creationId xmlns:a16="http://schemas.microsoft.com/office/drawing/2014/main" id="{16A411FC-7CDC-42E9-B24A-A875FC582566}"/>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Lightning Bolt 13" descr="-">
            <a:extLst>
              <a:ext uri="{FF2B5EF4-FFF2-40B4-BE49-F238E27FC236}">
                <a16:creationId xmlns:a16="http://schemas.microsoft.com/office/drawing/2014/main" id="{65F6B937-E37D-48B1-A561-DE355E81816C}"/>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WordCloudImage" descr="Word Cloud Image">
            <a:extLst>
              <a:ext uri="{FF2B5EF4-FFF2-40B4-BE49-F238E27FC236}">
                <a16:creationId xmlns:a16="http://schemas.microsoft.com/office/drawing/2014/main" id="{B4E29587-4592-44C3-AFFE-F3E5C14F36A1}"/>
              </a:ext>
            </a:extLst>
          </p:cNvPr>
          <p:cNvSpPr/>
          <p:nvPr/>
        </p:nvSpPr>
        <p:spPr>
          <a:xfrm>
            <a:off x="609600" y="1371600"/>
            <a:ext cx="10972800" cy="4876800"/>
          </a:xfrm>
          <a:prstGeom prst="rect">
            <a:avLst/>
          </a:prstGeom>
          <a:blipFill dpi="0" rotWithShape="1">
            <a:blip r:embed="rId4">
              <a:alphaModFix amt="0"/>
            </a:blip>
            <a:srcRect/>
            <a:stretch>
              <a:fillRect/>
            </a:stretch>
          </a:blipFill>
          <a:ln w="15875" cap="flat" cmpd="sng" algn="ctr">
            <a:noFill/>
            <a:prstDash val="solid"/>
          </a:ln>
          <a:effectLst/>
          <a:extLst>
            <a:ext uri="{91240B29-F687-4F45-9708-019B960494DF}">
              <a14:hiddenLine xmlns:a14="http://schemas.microsoft.com/office/drawing/2010/main" w="1587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1244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circular affective domain">
            <a:extLst>
              <a:ext uri="{FF2B5EF4-FFF2-40B4-BE49-F238E27FC236}">
                <a16:creationId xmlns:a16="http://schemas.microsoft.com/office/drawing/2014/main" id="{0B11436C-1DC1-4578-92CF-371595C09B67}"/>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880497" y="150202"/>
            <a:ext cx="8078512" cy="55962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6363FAE-781C-4ABD-B66A-9C1762ECDCC8}"/>
              </a:ext>
            </a:extLst>
          </p:cNvPr>
          <p:cNvSpPr txBox="1"/>
          <p:nvPr/>
        </p:nvSpPr>
        <p:spPr>
          <a:xfrm>
            <a:off x="3435212" y="6027939"/>
            <a:ext cx="6095170" cy="415498"/>
          </a:xfrm>
          <a:prstGeom prst="rect">
            <a:avLst/>
          </a:prstGeom>
          <a:noFill/>
        </p:spPr>
        <p:txBody>
          <a:bodyPr wrap="square">
            <a:spAutoFit/>
          </a:bodyPr>
          <a:lstStyle/>
          <a:p>
            <a:r>
              <a:rPr lang="en-US" sz="1050" dirty="0">
                <a:hlinkClick r:id="rId3"/>
              </a:rPr>
              <a:t>https://sijen.com/research-interests/taxonomies/affective-domain/</a:t>
            </a:r>
            <a:endParaRPr lang="en-US" sz="1050" dirty="0"/>
          </a:p>
          <a:p>
            <a:endParaRPr lang="en-US" sz="1050" dirty="0"/>
          </a:p>
        </p:txBody>
      </p:sp>
    </p:spTree>
    <p:extLst>
      <p:ext uri="{BB962C8B-B14F-4D97-AF65-F5344CB8AC3E}">
        <p14:creationId xmlns:p14="http://schemas.microsoft.com/office/powerpoint/2010/main" val="1390352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836AF0-38A8-4061-9D4E-552554D5A9C5}"/>
              </a:ext>
            </a:extLst>
          </p:cNvPr>
          <p:cNvSpPr>
            <a:spLocks noGrp="1"/>
          </p:cNvSpPr>
          <p:nvPr>
            <p:ph type="title"/>
          </p:nvPr>
        </p:nvSpPr>
        <p:spPr/>
        <p:txBody>
          <a:bodyPr>
            <a:normAutofit/>
          </a:bodyPr>
          <a:lstStyle/>
          <a:p>
            <a:r>
              <a:rPr lang="en-US" sz="4400" dirty="0"/>
              <a:t>Name some common ways to assess the affective domain.</a:t>
            </a:r>
          </a:p>
        </p:txBody>
      </p:sp>
      <p:sp>
        <p:nvSpPr>
          <p:cNvPr id="5" name="Text Placeholder 4" hidden="1">
            <a:extLst>
              <a:ext uri="{FF2B5EF4-FFF2-40B4-BE49-F238E27FC236}">
                <a16:creationId xmlns:a16="http://schemas.microsoft.com/office/drawing/2014/main" id="{964FA7E7-7AF6-4030-86B6-A3C206F60A4B}"/>
              </a:ext>
            </a:extLst>
          </p:cNvPr>
          <p:cNvSpPr>
            <a:spLocks noGrp="1"/>
          </p:cNvSpPr>
          <p:nvPr>
            <p:ph type="body" idx="1"/>
          </p:nvPr>
        </p:nvSpPr>
        <p:spPr/>
        <p:txBody>
          <a:bodyPr/>
          <a:lstStyle/>
          <a:p>
            <a:endParaRPr lang="en-US" dirty="0"/>
          </a:p>
        </p:txBody>
      </p:sp>
      <p:sp>
        <p:nvSpPr>
          <p:cNvPr id="10" name="OpenQuestion">
            <a:extLst>
              <a:ext uri="{FF2B5EF4-FFF2-40B4-BE49-F238E27FC236}">
                <a16:creationId xmlns:a16="http://schemas.microsoft.com/office/drawing/2014/main" id="{8591B082-DADE-41E6-8E56-2FAA71BE15C2}"/>
              </a:ext>
            </a:extLst>
          </p:cNvPr>
          <p:cNvSpPr/>
          <p:nvPr>
            <p:custDataLst>
              <p:tags r:id="rId2"/>
            </p:custDataLst>
          </p:nvPr>
        </p:nvSpPr>
        <p:spPr>
          <a:xfrm>
            <a:off x="10922000" y="7004278"/>
            <a:ext cx="1270000" cy="215444"/>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800" dirty="0"/>
              <a:t>Vote Trigger</a:t>
            </a:r>
          </a:p>
        </p:txBody>
      </p:sp>
      <p:sp>
        <p:nvSpPr>
          <p:cNvPr id="12" name="Lightning Bolt 11" descr="-">
            <a:extLst>
              <a:ext uri="{FF2B5EF4-FFF2-40B4-BE49-F238E27FC236}">
                <a16:creationId xmlns:a16="http://schemas.microsoft.com/office/drawing/2014/main" id="{97D45BD3-9501-41E5-9376-5E91E1D7E6B6}"/>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Lightning Bolt 12" descr="-">
            <a:extLst>
              <a:ext uri="{FF2B5EF4-FFF2-40B4-BE49-F238E27FC236}">
                <a16:creationId xmlns:a16="http://schemas.microsoft.com/office/drawing/2014/main" id="{417523DB-E340-4A9F-9C5D-0EDD388ED1C5}"/>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86544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6363FAE-781C-4ABD-B66A-9C1762ECDCC8}"/>
              </a:ext>
            </a:extLst>
          </p:cNvPr>
          <p:cNvSpPr txBox="1"/>
          <p:nvPr/>
        </p:nvSpPr>
        <p:spPr>
          <a:xfrm>
            <a:off x="3435212" y="6027939"/>
            <a:ext cx="6095170" cy="415498"/>
          </a:xfrm>
          <a:prstGeom prst="rect">
            <a:avLst/>
          </a:prstGeom>
          <a:noFill/>
        </p:spPr>
        <p:txBody>
          <a:bodyPr wrap="square">
            <a:spAutoFit/>
          </a:bodyPr>
          <a:lstStyle/>
          <a:p>
            <a:r>
              <a:rPr lang="en-US" sz="1050" dirty="0">
                <a:hlinkClick r:id="rId2"/>
              </a:rPr>
              <a:t>https://sijen.com/research-interests/taxonomies/psychomotor-domain/</a:t>
            </a:r>
            <a:endParaRPr lang="en-US" sz="1050" dirty="0"/>
          </a:p>
          <a:p>
            <a:endParaRPr lang="en-US" sz="1050" dirty="0"/>
          </a:p>
        </p:txBody>
      </p:sp>
      <p:pic>
        <p:nvPicPr>
          <p:cNvPr id="8196" name="Picture 4" descr="psychomotor domain">
            <a:extLst>
              <a:ext uri="{FF2B5EF4-FFF2-40B4-BE49-F238E27FC236}">
                <a16:creationId xmlns:a16="http://schemas.microsoft.com/office/drawing/2014/main" id="{8D1110B1-31D1-4944-AAC3-820EBB8EB4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6316" y="273326"/>
            <a:ext cx="7988436" cy="5534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9567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CF7E3C-0745-498A-A317-29620510F72B}"/>
              </a:ext>
            </a:extLst>
          </p:cNvPr>
          <p:cNvSpPr>
            <a:spLocks noGrp="1"/>
          </p:cNvSpPr>
          <p:nvPr>
            <p:ph type="title"/>
          </p:nvPr>
        </p:nvSpPr>
        <p:spPr/>
        <p:txBody>
          <a:bodyPr>
            <a:normAutofit/>
          </a:bodyPr>
          <a:lstStyle/>
          <a:p>
            <a:r>
              <a:rPr lang="en-US" sz="4400" dirty="0"/>
              <a:t>Name some common ways to assess the psychomotor domain.</a:t>
            </a:r>
          </a:p>
        </p:txBody>
      </p:sp>
      <p:sp>
        <p:nvSpPr>
          <p:cNvPr id="5" name="Text Placeholder 4" hidden="1">
            <a:extLst>
              <a:ext uri="{FF2B5EF4-FFF2-40B4-BE49-F238E27FC236}">
                <a16:creationId xmlns:a16="http://schemas.microsoft.com/office/drawing/2014/main" id="{44E3279F-5BD0-4E08-B301-378D3BCD1114}"/>
              </a:ext>
            </a:extLst>
          </p:cNvPr>
          <p:cNvSpPr>
            <a:spLocks noGrp="1"/>
          </p:cNvSpPr>
          <p:nvPr>
            <p:ph type="body" idx="1"/>
          </p:nvPr>
        </p:nvSpPr>
        <p:spPr/>
        <p:txBody>
          <a:bodyPr/>
          <a:lstStyle/>
          <a:p>
            <a:endParaRPr lang="en-US" dirty="0"/>
          </a:p>
        </p:txBody>
      </p:sp>
      <p:sp>
        <p:nvSpPr>
          <p:cNvPr id="10" name="OpenQuestion">
            <a:extLst>
              <a:ext uri="{FF2B5EF4-FFF2-40B4-BE49-F238E27FC236}">
                <a16:creationId xmlns:a16="http://schemas.microsoft.com/office/drawing/2014/main" id="{88E478E8-2A47-405A-B102-FEDCCC4AA09C}"/>
              </a:ext>
            </a:extLst>
          </p:cNvPr>
          <p:cNvSpPr/>
          <p:nvPr>
            <p:custDataLst>
              <p:tags r:id="rId2"/>
            </p:custDataLst>
          </p:nvPr>
        </p:nvSpPr>
        <p:spPr>
          <a:xfrm>
            <a:off x="10922000" y="7004278"/>
            <a:ext cx="1270000" cy="215444"/>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800" dirty="0"/>
              <a:t>Vote Trigger</a:t>
            </a:r>
          </a:p>
        </p:txBody>
      </p:sp>
      <p:sp>
        <p:nvSpPr>
          <p:cNvPr id="12" name="Lightning Bolt 11" descr="-">
            <a:extLst>
              <a:ext uri="{FF2B5EF4-FFF2-40B4-BE49-F238E27FC236}">
                <a16:creationId xmlns:a16="http://schemas.microsoft.com/office/drawing/2014/main" id="{BA9842A5-5594-41BC-A19A-EC67F598D594}"/>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Lightning Bolt 12" descr="-">
            <a:extLst>
              <a:ext uri="{FF2B5EF4-FFF2-40B4-BE49-F238E27FC236}">
                <a16:creationId xmlns:a16="http://schemas.microsoft.com/office/drawing/2014/main" id="{4C468ECC-2AAC-464B-B955-5645BDFC11F7}"/>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75045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6363FAE-781C-4ABD-B66A-9C1762ECDCC8}"/>
              </a:ext>
            </a:extLst>
          </p:cNvPr>
          <p:cNvSpPr txBox="1"/>
          <p:nvPr/>
        </p:nvSpPr>
        <p:spPr>
          <a:xfrm>
            <a:off x="3365638" y="6027939"/>
            <a:ext cx="6095170" cy="577081"/>
          </a:xfrm>
          <a:prstGeom prst="rect">
            <a:avLst/>
          </a:prstGeom>
          <a:noFill/>
        </p:spPr>
        <p:txBody>
          <a:bodyPr wrap="square">
            <a:spAutoFit/>
          </a:bodyPr>
          <a:lstStyle/>
          <a:p>
            <a:r>
              <a:rPr lang="en-US" sz="1050" dirty="0">
                <a:hlinkClick r:id="rId2"/>
              </a:rPr>
              <a:t>https://sijen.com/research-interests/taxonomies/metacognitive-domain/</a:t>
            </a:r>
            <a:endParaRPr lang="en-US" sz="1050" dirty="0"/>
          </a:p>
          <a:p>
            <a:endParaRPr lang="en-US" sz="1050" dirty="0"/>
          </a:p>
          <a:p>
            <a:endParaRPr lang="en-US" sz="1050" dirty="0"/>
          </a:p>
        </p:txBody>
      </p:sp>
      <p:pic>
        <p:nvPicPr>
          <p:cNvPr id="9218" name="Picture 2" descr="metacognitive domain circle">
            <a:extLst>
              <a:ext uri="{FF2B5EF4-FFF2-40B4-BE49-F238E27FC236}">
                <a16:creationId xmlns:a16="http://schemas.microsoft.com/office/drawing/2014/main" id="{77A6C4DB-B4D1-4672-8841-F636B1E29B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8021" y="154264"/>
            <a:ext cx="8585974" cy="5948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4025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349743-85A9-437D-8296-CF0AD09A6DF8}"/>
              </a:ext>
            </a:extLst>
          </p:cNvPr>
          <p:cNvSpPr>
            <a:spLocks noGrp="1"/>
          </p:cNvSpPr>
          <p:nvPr>
            <p:ph type="title"/>
          </p:nvPr>
        </p:nvSpPr>
        <p:spPr/>
        <p:txBody>
          <a:bodyPr>
            <a:normAutofit/>
          </a:bodyPr>
          <a:lstStyle/>
          <a:p>
            <a:r>
              <a:rPr lang="en-US" sz="4400" dirty="0"/>
              <a:t>Name some common ways to assess the metacognitive domain.</a:t>
            </a:r>
          </a:p>
        </p:txBody>
      </p:sp>
      <p:sp>
        <p:nvSpPr>
          <p:cNvPr id="5" name="Text Placeholder 4" hidden="1">
            <a:extLst>
              <a:ext uri="{FF2B5EF4-FFF2-40B4-BE49-F238E27FC236}">
                <a16:creationId xmlns:a16="http://schemas.microsoft.com/office/drawing/2014/main" id="{A14D6EEF-2AF0-4FAB-873C-1D2A27CB908E}"/>
              </a:ext>
            </a:extLst>
          </p:cNvPr>
          <p:cNvSpPr>
            <a:spLocks noGrp="1"/>
          </p:cNvSpPr>
          <p:nvPr>
            <p:ph type="body" idx="1"/>
          </p:nvPr>
        </p:nvSpPr>
        <p:spPr/>
        <p:txBody>
          <a:bodyPr/>
          <a:lstStyle/>
          <a:p>
            <a:endParaRPr lang="en-US" dirty="0"/>
          </a:p>
        </p:txBody>
      </p:sp>
      <p:sp>
        <p:nvSpPr>
          <p:cNvPr id="10" name="OpenQuestion">
            <a:extLst>
              <a:ext uri="{FF2B5EF4-FFF2-40B4-BE49-F238E27FC236}">
                <a16:creationId xmlns:a16="http://schemas.microsoft.com/office/drawing/2014/main" id="{A0C0A34F-163F-4CD3-81E2-C993F081F779}"/>
              </a:ext>
            </a:extLst>
          </p:cNvPr>
          <p:cNvSpPr/>
          <p:nvPr>
            <p:custDataLst>
              <p:tags r:id="rId2"/>
            </p:custDataLst>
          </p:nvPr>
        </p:nvSpPr>
        <p:spPr>
          <a:xfrm>
            <a:off x="10922000" y="7004278"/>
            <a:ext cx="1270000" cy="215444"/>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800" dirty="0"/>
              <a:t>Vote Trigger</a:t>
            </a:r>
          </a:p>
        </p:txBody>
      </p:sp>
      <p:sp>
        <p:nvSpPr>
          <p:cNvPr id="12" name="Lightning Bolt 11" descr="-">
            <a:extLst>
              <a:ext uri="{FF2B5EF4-FFF2-40B4-BE49-F238E27FC236}">
                <a16:creationId xmlns:a16="http://schemas.microsoft.com/office/drawing/2014/main" id="{72F22A43-C168-47A7-A090-A6FDED183826}"/>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Lightning Bolt 12" descr="-">
            <a:extLst>
              <a:ext uri="{FF2B5EF4-FFF2-40B4-BE49-F238E27FC236}">
                <a16:creationId xmlns:a16="http://schemas.microsoft.com/office/drawing/2014/main" id="{7427F121-2129-4178-9B5A-1478D0590EDE}"/>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19648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6363FAE-781C-4ABD-B66A-9C1762ECDCC8}"/>
              </a:ext>
            </a:extLst>
          </p:cNvPr>
          <p:cNvSpPr txBox="1"/>
          <p:nvPr/>
        </p:nvSpPr>
        <p:spPr>
          <a:xfrm>
            <a:off x="2799108" y="5963335"/>
            <a:ext cx="6095170" cy="415498"/>
          </a:xfrm>
          <a:prstGeom prst="rect">
            <a:avLst/>
          </a:prstGeom>
          <a:noFill/>
        </p:spPr>
        <p:txBody>
          <a:bodyPr wrap="square">
            <a:spAutoFit/>
          </a:bodyPr>
          <a:lstStyle/>
          <a:p>
            <a:r>
              <a:rPr lang="en-US" sz="1050" dirty="0">
                <a:hlinkClick r:id="rId2"/>
              </a:rPr>
              <a:t>https://sijen.com/research-interests/taxonomies/interpersonal-domain/</a:t>
            </a:r>
            <a:endParaRPr lang="en-US" sz="1050" dirty="0"/>
          </a:p>
          <a:p>
            <a:endParaRPr lang="en-US" sz="1050" dirty="0"/>
          </a:p>
        </p:txBody>
      </p:sp>
      <p:pic>
        <p:nvPicPr>
          <p:cNvPr id="10242" name="Picture 2" descr="interpersonal domain circle">
            <a:extLst>
              <a:ext uri="{FF2B5EF4-FFF2-40B4-BE49-F238E27FC236}">
                <a16:creationId xmlns:a16="http://schemas.microsoft.com/office/drawing/2014/main" id="{626EB976-3DAF-4AD5-AB32-B9C53B7BDD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9981" y="252980"/>
            <a:ext cx="8005923" cy="5546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3345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6F3AD6-E095-4339-907A-0E5560AA8D24}"/>
              </a:ext>
            </a:extLst>
          </p:cNvPr>
          <p:cNvSpPr>
            <a:spLocks noGrp="1"/>
          </p:cNvSpPr>
          <p:nvPr>
            <p:ph type="title"/>
          </p:nvPr>
        </p:nvSpPr>
        <p:spPr/>
        <p:txBody>
          <a:bodyPr>
            <a:normAutofit/>
          </a:bodyPr>
          <a:lstStyle/>
          <a:p>
            <a:r>
              <a:rPr lang="en-US" sz="4400" dirty="0"/>
              <a:t>Name some common ways to assess the interpersonal domain.</a:t>
            </a:r>
          </a:p>
        </p:txBody>
      </p:sp>
      <p:sp>
        <p:nvSpPr>
          <p:cNvPr id="5" name="Text Placeholder 4" hidden="1">
            <a:extLst>
              <a:ext uri="{FF2B5EF4-FFF2-40B4-BE49-F238E27FC236}">
                <a16:creationId xmlns:a16="http://schemas.microsoft.com/office/drawing/2014/main" id="{A5992D60-461E-429A-8F86-8156FA821997}"/>
              </a:ext>
            </a:extLst>
          </p:cNvPr>
          <p:cNvSpPr>
            <a:spLocks noGrp="1"/>
          </p:cNvSpPr>
          <p:nvPr>
            <p:ph type="body" idx="1"/>
          </p:nvPr>
        </p:nvSpPr>
        <p:spPr/>
        <p:txBody>
          <a:bodyPr/>
          <a:lstStyle/>
          <a:p>
            <a:endParaRPr lang="en-US" dirty="0"/>
          </a:p>
        </p:txBody>
      </p:sp>
      <p:sp>
        <p:nvSpPr>
          <p:cNvPr id="10" name="OpenQuestion">
            <a:extLst>
              <a:ext uri="{FF2B5EF4-FFF2-40B4-BE49-F238E27FC236}">
                <a16:creationId xmlns:a16="http://schemas.microsoft.com/office/drawing/2014/main" id="{6B33295C-AA21-4DA2-BB90-EE35D15A08FF}"/>
              </a:ext>
            </a:extLst>
          </p:cNvPr>
          <p:cNvSpPr/>
          <p:nvPr>
            <p:custDataLst>
              <p:tags r:id="rId2"/>
            </p:custDataLst>
          </p:nvPr>
        </p:nvSpPr>
        <p:spPr>
          <a:xfrm>
            <a:off x="10922000" y="7004278"/>
            <a:ext cx="1270000" cy="215444"/>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800" dirty="0"/>
              <a:t>Vote Trigger</a:t>
            </a:r>
          </a:p>
        </p:txBody>
      </p:sp>
      <p:sp>
        <p:nvSpPr>
          <p:cNvPr id="12" name="Lightning Bolt 11" descr="-">
            <a:extLst>
              <a:ext uri="{FF2B5EF4-FFF2-40B4-BE49-F238E27FC236}">
                <a16:creationId xmlns:a16="http://schemas.microsoft.com/office/drawing/2014/main" id="{18D2B34D-EFEE-4BD5-B67D-1C6D3E2F5D3E}"/>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Lightning Bolt 12" descr="-">
            <a:extLst>
              <a:ext uri="{FF2B5EF4-FFF2-40B4-BE49-F238E27FC236}">
                <a16:creationId xmlns:a16="http://schemas.microsoft.com/office/drawing/2014/main" id="{E6F3435D-AA79-4C34-AA13-187AA6C70AB1}"/>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3814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9F3C1-A02E-4E4E-B531-F87D79BAA0AE}"/>
              </a:ext>
            </a:extLst>
          </p:cNvPr>
          <p:cNvSpPr>
            <a:spLocks noGrp="1"/>
          </p:cNvSpPr>
          <p:nvPr>
            <p:ph type="title"/>
          </p:nvPr>
        </p:nvSpPr>
        <p:spPr/>
        <p:txBody>
          <a:bodyPr/>
          <a:lstStyle/>
          <a:p>
            <a:r>
              <a:rPr lang="en-US" dirty="0"/>
              <a:t>Wrap Up</a:t>
            </a:r>
          </a:p>
        </p:txBody>
      </p:sp>
      <p:sp>
        <p:nvSpPr>
          <p:cNvPr id="3" name="Text Placeholder 2">
            <a:extLst>
              <a:ext uri="{FF2B5EF4-FFF2-40B4-BE49-F238E27FC236}">
                <a16:creationId xmlns:a16="http://schemas.microsoft.com/office/drawing/2014/main" id="{78E555AB-747F-42F0-9223-987C517B465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87484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F77BE-DB3D-42E9-8C9B-144268EE19A6}"/>
              </a:ext>
            </a:extLst>
          </p:cNvPr>
          <p:cNvSpPr>
            <a:spLocks noGrp="1"/>
          </p:cNvSpPr>
          <p:nvPr>
            <p:ph type="title"/>
          </p:nvPr>
        </p:nvSpPr>
        <p:spPr/>
        <p:txBody>
          <a:bodyPr/>
          <a:lstStyle/>
          <a:p>
            <a:r>
              <a:rPr lang="en-US" dirty="0"/>
              <a:t>Questions, Problems, Thoughts, Concerns?</a:t>
            </a:r>
          </a:p>
        </p:txBody>
      </p:sp>
      <p:sp>
        <p:nvSpPr>
          <p:cNvPr id="3" name="Content Placeholder 2">
            <a:extLst>
              <a:ext uri="{FF2B5EF4-FFF2-40B4-BE49-F238E27FC236}">
                <a16:creationId xmlns:a16="http://schemas.microsoft.com/office/drawing/2014/main" id="{76E65C54-951F-4665-869D-42F5CDEBDE22}"/>
              </a:ext>
            </a:extLst>
          </p:cNvPr>
          <p:cNvSpPr>
            <a:spLocks noGrp="1"/>
          </p:cNvSpPr>
          <p:nvPr>
            <p:ph idx="1"/>
          </p:nvPr>
        </p:nvSpPr>
        <p:spPr/>
        <p:txBody>
          <a:bodyPr>
            <a:normAutofit/>
          </a:bodyPr>
          <a:lstStyle/>
          <a:p>
            <a:r>
              <a:rPr lang="en-US" sz="3200" dirty="0"/>
              <a:t>Bring it on……</a:t>
            </a:r>
          </a:p>
        </p:txBody>
      </p:sp>
      <p:sp>
        <p:nvSpPr>
          <p:cNvPr id="4" name="Lightning Bolt 3" descr="-">
            <a:extLst>
              <a:ext uri="{FF2B5EF4-FFF2-40B4-BE49-F238E27FC236}">
                <a16:creationId xmlns:a16="http://schemas.microsoft.com/office/drawing/2014/main" id="{781392CC-95E3-416E-8EA2-8A09D8D68491}"/>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15548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E91856-E8B6-459B-95EA-BFD4791CDB16}"/>
              </a:ext>
            </a:extLst>
          </p:cNvPr>
          <p:cNvSpPr>
            <a:spLocks noGrp="1"/>
          </p:cNvSpPr>
          <p:nvPr>
            <p:ph type="title"/>
          </p:nvPr>
        </p:nvSpPr>
        <p:spPr/>
        <p:txBody>
          <a:bodyPr/>
          <a:lstStyle/>
          <a:p>
            <a:r>
              <a:rPr lang="en-US" dirty="0"/>
              <a:t>Do You love learning outcomes and instructional objectives?</a:t>
            </a:r>
          </a:p>
        </p:txBody>
      </p:sp>
      <p:sp>
        <p:nvSpPr>
          <p:cNvPr id="5" name="Text Placeholder 4" hidden="1">
            <a:extLst>
              <a:ext uri="{FF2B5EF4-FFF2-40B4-BE49-F238E27FC236}">
                <a16:creationId xmlns:a16="http://schemas.microsoft.com/office/drawing/2014/main" id="{89F8445B-993B-4B16-8F8F-D2F3654CDE2D}"/>
              </a:ext>
            </a:extLst>
          </p:cNvPr>
          <p:cNvSpPr>
            <a:spLocks noGrp="1"/>
          </p:cNvSpPr>
          <p:nvPr>
            <p:ph type="body" idx="1"/>
          </p:nvPr>
        </p:nvSpPr>
        <p:spPr/>
        <p:txBody>
          <a:bodyPr/>
          <a:lstStyle/>
          <a:p>
            <a:endParaRPr lang="en-US" dirty="0"/>
          </a:p>
        </p:txBody>
      </p:sp>
      <p:sp>
        <p:nvSpPr>
          <p:cNvPr id="20" name="OpenQuestion">
            <a:extLst>
              <a:ext uri="{FF2B5EF4-FFF2-40B4-BE49-F238E27FC236}">
                <a16:creationId xmlns:a16="http://schemas.microsoft.com/office/drawing/2014/main" id="{5A382C8D-0ABC-4DFC-9ED3-CDC6BD301501}"/>
              </a:ext>
            </a:extLst>
          </p:cNvPr>
          <p:cNvSpPr/>
          <p:nvPr>
            <p:custDataLst>
              <p:tags r:id="rId2"/>
            </p:custDataLst>
          </p:nvPr>
        </p:nvSpPr>
        <p:spPr>
          <a:xfrm>
            <a:off x="10922000" y="7004278"/>
            <a:ext cx="1270000" cy="215444"/>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800" dirty="0"/>
              <a:t>Vote Trigger</a:t>
            </a:r>
          </a:p>
        </p:txBody>
      </p:sp>
      <p:sp>
        <p:nvSpPr>
          <p:cNvPr id="33" name="Lightning Bolt 32" descr="-">
            <a:extLst>
              <a:ext uri="{FF2B5EF4-FFF2-40B4-BE49-F238E27FC236}">
                <a16:creationId xmlns:a16="http://schemas.microsoft.com/office/drawing/2014/main" id="{11702397-5EB5-4AA9-B6A9-4C1971D8D39D}"/>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Lightning Bolt 33" descr="-">
            <a:extLst>
              <a:ext uri="{FF2B5EF4-FFF2-40B4-BE49-F238E27FC236}">
                <a16:creationId xmlns:a16="http://schemas.microsoft.com/office/drawing/2014/main" id="{5FC5DEB1-6C9E-4DC1-8BB5-DDC9928B2783}"/>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67403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99"/>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3E312-0773-4365-8E65-F28FA5D22A34}"/>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88E79048-4D7B-47B2-BDDE-6455DB7CA36D}"/>
              </a:ext>
            </a:extLst>
          </p:cNvPr>
          <p:cNvSpPr>
            <a:spLocks noGrp="1"/>
          </p:cNvSpPr>
          <p:nvPr>
            <p:ph idx="1"/>
          </p:nvPr>
        </p:nvSpPr>
        <p:spPr/>
        <p:txBody>
          <a:bodyPr/>
          <a:lstStyle/>
          <a:p>
            <a:r>
              <a:rPr lang="en-US" dirty="0"/>
              <a:t>https://scholar.google.com/scholar_url?url=https://www.researchgate.net/file.PostFileLoader.html%3Fid%3D56692fe9614325a1458b459b%26assetKey%3DAS%253A305021168619522%25401449734121244&amp;hl=en&amp;sa=X&amp;ei=Ds0NYZSUAcmUy9YPg5e2wAo&amp;scisig=AAGBfm2i9oZdGO7qO0xOW10DA9cfbqIEfA&amp;oi=scholarr</a:t>
            </a:r>
          </a:p>
          <a:p>
            <a:r>
              <a:rPr lang="en-US" dirty="0">
                <a:hlinkClick r:id="rId2"/>
              </a:rPr>
              <a:t>https://sijen.com/</a:t>
            </a:r>
            <a:endParaRPr lang="en-US" dirty="0"/>
          </a:p>
          <a:p>
            <a:r>
              <a:rPr lang="en-US" dirty="0">
                <a:hlinkClick r:id="rId3"/>
              </a:rPr>
              <a:t>https://cft.vanderbilt.edu/guides-sub-pages/understanding-by-design/</a:t>
            </a:r>
            <a:endParaRPr lang="en-US" dirty="0"/>
          </a:p>
          <a:p>
            <a:r>
              <a:rPr lang="en-US" dirty="0">
                <a:hlinkClick r:id="rId4"/>
              </a:rPr>
              <a:t>https://jaymctighe.com/resources/</a:t>
            </a:r>
            <a:endParaRPr lang="en-US" dirty="0"/>
          </a:p>
          <a:p>
            <a:r>
              <a:rPr lang="en-US" dirty="0">
                <a:hlinkClick r:id="rId5"/>
              </a:rPr>
              <a:t>https://onlinelearningconsortium.org/consult/olc-quality-scorecard-suite/</a:t>
            </a:r>
            <a:endParaRPr lang="en-US" dirty="0"/>
          </a:p>
          <a:p>
            <a:endParaRPr lang="en-US" dirty="0"/>
          </a:p>
          <a:p>
            <a:endParaRPr lang="en-US" dirty="0"/>
          </a:p>
        </p:txBody>
      </p:sp>
    </p:spTree>
    <p:extLst>
      <p:ext uri="{BB962C8B-B14F-4D97-AF65-F5344CB8AC3E}">
        <p14:creationId xmlns:p14="http://schemas.microsoft.com/office/powerpoint/2010/main" val="10958899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7AEEE-F3E9-4354-8319-35F9C63DA827}"/>
              </a:ext>
            </a:extLst>
          </p:cNvPr>
          <p:cNvSpPr>
            <a:spLocks noGrp="1"/>
          </p:cNvSpPr>
          <p:nvPr>
            <p:ph type="title"/>
          </p:nvPr>
        </p:nvSpPr>
        <p:spPr/>
        <p:txBody>
          <a:bodyPr/>
          <a:lstStyle/>
          <a:p>
            <a:pPr algn="ctr"/>
            <a:r>
              <a:rPr lang="en-US" dirty="0"/>
              <a:t>Thank you!</a:t>
            </a:r>
            <a:br>
              <a:rPr lang="en-US" dirty="0"/>
            </a:br>
            <a:r>
              <a:rPr lang="en-US" dirty="0"/>
              <a:t>Feedback is appreciated.</a:t>
            </a:r>
          </a:p>
        </p:txBody>
      </p:sp>
      <p:sp>
        <p:nvSpPr>
          <p:cNvPr id="3" name="Content Placeholder 2">
            <a:extLst>
              <a:ext uri="{FF2B5EF4-FFF2-40B4-BE49-F238E27FC236}">
                <a16:creationId xmlns:a16="http://schemas.microsoft.com/office/drawing/2014/main" id="{0C62AE17-AAC0-42A1-A4B9-26556C1A4C47}"/>
              </a:ext>
            </a:extLst>
          </p:cNvPr>
          <p:cNvSpPr>
            <a:spLocks noGrp="1"/>
          </p:cNvSpPr>
          <p:nvPr>
            <p:ph idx="1"/>
          </p:nvPr>
        </p:nvSpPr>
        <p:spPr/>
        <p:txBody>
          <a:bodyPr>
            <a:normAutofit fontScale="92500" lnSpcReduction="10000"/>
          </a:bodyPr>
          <a:lstStyle/>
          <a:p>
            <a:pPr algn="ctr" rtl="0">
              <a:spcBef>
                <a:spcPts val="0"/>
              </a:spcBef>
              <a:spcAft>
                <a:spcPts val="0"/>
              </a:spcAft>
            </a:pPr>
            <a:br>
              <a:rPr lang="en-US" b="0" dirty="0">
                <a:effectLst/>
              </a:rPr>
            </a:br>
            <a:r>
              <a:rPr lang="en-US" sz="1800" b="1" i="0" u="none" strike="noStrike" dirty="0">
                <a:solidFill>
                  <a:srgbClr val="000000"/>
                </a:solidFill>
                <a:effectLst/>
                <a:latin typeface="Calibri" panose="020F0502020204030204" pitchFamily="34" charset="0"/>
              </a:rPr>
              <a:t>LINKEDIN</a:t>
            </a:r>
            <a:br>
              <a:rPr lang="en-US" sz="1800" b="0" i="0" u="none" strike="noStrike" dirty="0">
                <a:solidFill>
                  <a:srgbClr val="000000"/>
                </a:solidFill>
                <a:effectLst/>
                <a:latin typeface="Calibri" panose="020F0502020204030204" pitchFamily="34" charset="0"/>
              </a:rPr>
            </a:br>
            <a:r>
              <a:rPr lang="en-US" sz="1800" b="0" i="0" u="sng" strike="noStrike" dirty="0">
                <a:solidFill>
                  <a:srgbClr val="000000"/>
                </a:solidFill>
                <a:effectLst/>
                <a:latin typeface="Calibri" panose="020F0502020204030204" pitchFamily="34" charset="0"/>
                <a:hlinkClick r:id="rId2"/>
              </a:rPr>
              <a:t>Melodie-Kolmetz</a:t>
            </a:r>
            <a:endParaRPr lang="en-US" b="0" dirty="0">
              <a:effectLst/>
            </a:endParaRPr>
          </a:p>
          <a:p>
            <a:pPr algn="ctr" rtl="0">
              <a:spcBef>
                <a:spcPts val="0"/>
              </a:spcBef>
              <a:spcAft>
                <a:spcPts val="0"/>
              </a:spcAft>
            </a:pPr>
            <a:endParaRPr lang="en-US" b="0" dirty="0">
              <a:effectLst/>
            </a:endParaRPr>
          </a:p>
          <a:p>
            <a:pPr algn="ctr" rtl="0">
              <a:spcBef>
                <a:spcPts val="0"/>
              </a:spcBef>
              <a:spcAft>
                <a:spcPts val="0"/>
              </a:spcAft>
            </a:pPr>
            <a:br>
              <a:rPr lang="en-US" b="0" dirty="0">
                <a:effectLst/>
              </a:rPr>
            </a:br>
            <a:r>
              <a:rPr lang="en-US" sz="1800" b="1" i="0" u="none" strike="noStrike" dirty="0">
                <a:solidFill>
                  <a:srgbClr val="000000"/>
                </a:solidFill>
                <a:effectLst/>
                <a:latin typeface="Calibri" panose="020F0502020204030204" pitchFamily="34" charset="0"/>
              </a:rPr>
              <a:t>TWITTER</a:t>
            </a:r>
            <a:br>
              <a:rPr lang="en-US" sz="1800" b="0" i="0" u="none" strike="noStrike" dirty="0">
                <a:solidFill>
                  <a:srgbClr val="000000"/>
                </a:solidFill>
                <a:effectLst/>
                <a:latin typeface="Calibri" panose="020F0502020204030204" pitchFamily="34" charset="0"/>
              </a:rPr>
            </a:br>
            <a:r>
              <a:rPr lang="en-US" sz="1800" b="0" i="0" u="sng" strike="noStrike" dirty="0">
                <a:solidFill>
                  <a:srgbClr val="000000"/>
                </a:solidFill>
                <a:effectLst/>
                <a:latin typeface="Calibri" panose="020F0502020204030204" pitchFamily="34" charset="0"/>
                <a:hlinkClick r:id="rId3"/>
              </a:rPr>
              <a:t>@AMedTypePerson</a:t>
            </a:r>
            <a:endParaRPr lang="en-US" b="0" dirty="0">
              <a:effectLst/>
            </a:endParaRPr>
          </a:p>
          <a:p>
            <a:pPr algn="ctr" rtl="0">
              <a:spcBef>
                <a:spcPts val="0"/>
              </a:spcBef>
              <a:spcAft>
                <a:spcPts val="0"/>
              </a:spcAft>
            </a:pPr>
            <a:endParaRPr lang="en-US" b="0" dirty="0">
              <a:effectLst/>
            </a:endParaRPr>
          </a:p>
          <a:p>
            <a:pPr algn="ctr" rtl="0">
              <a:spcBef>
                <a:spcPts val="0"/>
              </a:spcBef>
              <a:spcAft>
                <a:spcPts val="0"/>
              </a:spcAft>
            </a:pPr>
            <a:br>
              <a:rPr lang="en-US" b="0" dirty="0">
                <a:effectLst/>
              </a:rPr>
            </a:br>
            <a:r>
              <a:rPr lang="en-US" sz="1800" b="1" i="0" u="none" strike="noStrike" dirty="0">
                <a:solidFill>
                  <a:srgbClr val="000000"/>
                </a:solidFill>
                <a:effectLst/>
                <a:latin typeface="Calibri" panose="020F0502020204030204" pitchFamily="34" charset="0"/>
              </a:rPr>
              <a:t>EMAIL</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melodie@amedicaltypeperson.com</a:t>
            </a:r>
            <a:endParaRPr lang="en-US" b="0" dirty="0">
              <a:effectLst/>
            </a:endParaRPr>
          </a:p>
          <a:p>
            <a:pPr algn="ctr" rtl="0">
              <a:spcBef>
                <a:spcPts val="0"/>
              </a:spcBef>
              <a:spcAft>
                <a:spcPts val="0"/>
              </a:spcAft>
            </a:pPr>
            <a:endParaRPr lang="en-US" b="0" dirty="0">
              <a:effectLst/>
            </a:endParaRPr>
          </a:p>
          <a:p>
            <a:pPr algn="ctr" rtl="0">
              <a:spcBef>
                <a:spcPts val="0"/>
              </a:spcBef>
              <a:spcAft>
                <a:spcPts val="0"/>
              </a:spcAft>
            </a:pPr>
            <a:br>
              <a:rPr lang="en-US" b="0" dirty="0">
                <a:effectLst/>
              </a:rPr>
            </a:br>
            <a:r>
              <a:rPr lang="en-US" sz="1800" b="1" i="0" u="none" strike="noStrike" dirty="0">
                <a:solidFill>
                  <a:srgbClr val="000000"/>
                </a:solidFill>
                <a:effectLst/>
                <a:latin typeface="Calibri" panose="020F0502020204030204" pitchFamily="34" charset="0"/>
              </a:rPr>
              <a:t>PHONE</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585-752-2092</a:t>
            </a:r>
            <a:endParaRPr lang="en-US" b="0" dirty="0">
              <a:effectLst/>
            </a:endParaRPr>
          </a:p>
          <a:p>
            <a:br>
              <a:rPr lang="en-US" dirty="0"/>
            </a:br>
            <a:endParaRPr lang="en-US" dirty="0"/>
          </a:p>
        </p:txBody>
      </p:sp>
      <p:pic>
        <p:nvPicPr>
          <p:cNvPr id="5" name="Picture 4">
            <a:extLst>
              <a:ext uri="{FF2B5EF4-FFF2-40B4-BE49-F238E27FC236}">
                <a16:creationId xmlns:a16="http://schemas.microsoft.com/office/drawing/2014/main" id="{10D0D07D-8346-44A3-BF7B-CDFAD38A696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925417" y="2073802"/>
            <a:ext cx="621610" cy="621610"/>
          </a:xfrm>
          <a:prstGeom prst="rect">
            <a:avLst/>
          </a:prstGeom>
        </p:spPr>
      </p:pic>
      <p:pic>
        <p:nvPicPr>
          <p:cNvPr id="8" name="Picture 7">
            <a:extLst>
              <a:ext uri="{FF2B5EF4-FFF2-40B4-BE49-F238E27FC236}">
                <a16:creationId xmlns:a16="http://schemas.microsoft.com/office/drawing/2014/main" id="{D520EE81-94D7-4C83-8FB8-302A08690F0A}"/>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2925417" y="2874541"/>
            <a:ext cx="675106" cy="675106"/>
          </a:xfrm>
          <a:prstGeom prst="rect">
            <a:avLst/>
          </a:prstGeom>
        </p:spPr>
      </p:pic>
      <p:pic>
        <p:nvPicPr>
          <p:cNvPr id="11" name="Picture 10">
            <a:extLst>
              <a:ext uri="{FF2B5EF4-FFF2-40B4-BE49-F238E27FC236}">
                <a16:creationId xmlns:a16="http://schemas.microsoft.com/office/drawing/2014/main" id="{D5D1B91F-5017-4248-A2E2-E8379085F189}"/>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2898912" y="3706372"/>
            <a:ext cx="756080" cy="756080"/>
          </a:xfrm>
          <a:prstGeom prst="rect">
            <a:avLst/>
          </a:prstGeom>
        </p:spPr>
      </p:pic>
      <p:sp>
        <p:nvSpPr>
          <p:cNvPr id="12" name="TextBox 11">
            <a:extLst>
              <a:ext uri="{FF2B5EF4-FFF2-40B4-BE49-F238E27FC236}">
                <a16:creationId xmlns:a16="http://schemas.microsoft.com/office/drawing/2014/main" id="{7376BD41-228A-47DB-9F62-C3B73CCE03D6}"/>
              </a:ext>
            </a:extLst>
          </p:cNvPr>
          <p:cNvSpPr txBox="1"/>
          <p:nvPr/>
        </p:nvSpPr>
        <p:spPr>
          <a:xfrm>
            <a:off x="2746513" y="7712092"/>
            <a:ext cx="53009" cy="6463308"/>
          </a:xfrm>
          <a:prstGeom prst="rect">
            <a:avLst/>
          </a:prstGeom>
          <a:noFill/>
        </p:spPr>
        <p:txBody>
          <a:bodyPr wrap="square" rtlCol="0">
            <a:spAutoFit/>
          </a:bodyPr>
          <a:lstStyle/>
          <a:p>
            <a:r>
              <a:rPr lang="en-US" sz="900" dirty="0">
                <a:hlinkClick r:id="rId9" tooltip="https://commons.wikimedia.org/wiki/File:Email_Shiny_Icon.svg"/>
              </a:rPr>
              <a:t>This Photo</a:t>
            </a:r>
            <a:r>
              <a:rPr lang="en-US" sz="900" dirty="0"/>
              <a:t> by Unknown Author is licensed under </a:t>
            </a:r>
            <a:r>
              <a:rPr lang="en-US" sz="900" dirty="0">
                <a:hlinkClick r:id="rId10" tooltip="https://creativecommons.org/licenses/by-sa/3.0/"/>
              </a:rPr>
              <a:t>CC BY-SA</a:t>
            </a:r>
            <a:endParaRPr lang="en-US" sz="900" dirty="0"/>
          </a:p>
        </p:txBody>
      </p:sp>
      <p:pic>
        <p:nvPicPr>
          <p:cNvPr id="14" name="Picture 13">
            <a:extLst>
              <a:ext uri="{FF2B5EF4-FFF2-40B4-BE49-F238E27FC236}">
                <a16:creationId xmlns:a16="http://schemas.microsoft.com/office/drawing/2014/main" id="{01ED07F8-70FE-4D3B-8B5D-8876DF8B173C}"/>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2925417" y="4606578"/>
            <a:ext cx="675106" cy="675106"/>
          </a:xfrm>
          <a:prstGeom prst="rect">
            <a:avLst/>
          </a:prstGeom>
        </p:spPr>
      </p:pic>
      <p:pic>
        <p:nvPicPr>
          <p:cNvPr id="6" name="Picture 5">
            <a:extLst>
              <a:ext uri="{FF2B5EF4-FFF2-40B4-BE49-F238E27FC236}">
                <a16:creationId xmlns:a16="http://schemas.microsoft.com/office/drawing/2014/main" id="{81D5EE30-D0C2-4E9F-A501-A8D3F152723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644975" y="1737360"/>
            <a:ext cx="3316688" cy="3316688"/>
          </a:xfrm>
          <a:prstGeom prst="rect">
            <a:avLst/>
          </a:prstGeom>
        </p:spPr>
      </p:pic>
    </p:spTree>
    <p:extLst>
      <p:ext uri="{BB962C8B-B14F-4D97-AF65-F5344CB8AC3E}">
        <p14:creationId xmlns:p14="http://schemas.microsoft.com/office/powerpoint/2010/main" val="3445471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3D47E8-C570-479C-A021-CD810E590A4B}"/>
              </a:ext>
            </a:extLst>
          </p:cNvPr>
          <p:cNvSpPr>
            <a:spLocks noGrp="1"/>
          </p:cNvSpPr>
          <p:nvPr>
            <p:ph type="title"/>
          </p:nvPr>
        </p:nvSpPr>
        <p:spPr/>
        <p:txBody>
          <a:bodyPr>
            <a:noAutofit/>
          </a:bodyPr>
          <a:lstStyle/>
          <a:p>
            <a:r>
              <a:rPr lang="en-US" sz="3600" dirty="0"/>
              <a:t>When planning courses and sessions, how do you use learning outcomes and instructional objectives?</a:t>
            </a:r>
          </a:p>
        </p:txBody>
      </p:sp>
      <p:sp>
        <p:nvSpPr>
          <p:cNvPr id="5" name="Text Placeholder 4" hidden="1">
            <a:extLst>
              <a:ext uri="{FF2B5EF4-FFF2-40B4-BE49-F238E27FC236}">
                <a16:creationId xmlns:a16="http://schemas.microsoft.com/office/drawing/2014/main" id="{8E7E6A44-AEE5-4D30-9621-5931FB3AAE6F}"/>
              </a:ext>
            </a:extLst>
          </p:cNvPr>
          <p:cNvSpPr>
            <a:spLocks noGrp="1"/>
          </p:cNvSpPr>
          <p:nvPr>
            <p:ph type="body" idx="1"/>
          </p:nvPr>
        </p:nvSpPr>
        <p:spPr/>
        <p:txBody>
          <a:bodyPr/>
          <a:lstStyle/>
          <a:p>
            <a:endParaRPr lang="en-US" dirty="0"/>
          </a:p>
        </p:txBody>
      </p:sp>
      <p:sp>
        <p:nvSpPr>
          <p:cNvPr id="28" name="OpenQuestion">
            <a:extLst>
              <a:ext uri="{FF2B5EF4-FFF2-40B4-BE49-F238E27FC236}">
                <a16:creationId xmlns:a16="http://schemas.microsoft.com/office/drawing/2014/main" id="{07A34EBF-E123-43EF-AC05-9765951E4028}"/>
              </a:ext>
            </a:extLst>
          </p:cNvPr>
          <p:cNvSpPr/>
          <p:nvPr>
            <p:custDataLst>
              <p:tags r:id="rId2"/>
            </p:custDataLst>
          </p:nvPr>
        </p:nvSpPr>
        <p:spPr>
          <a:xfrm>
            <a:off x="10922000" y="7004278"/>
            <a:ext cx="1270000" cy="215444"/>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800" dirty="0"/>
              <a:t>Vote Trigger</a:t>
            </a:r>
          </a:p>
        </p:txBody>
      </p:sp>
      <p:grpSp>
        <p:nvGrpSpPr>
          <p:cNvPr id="2" name="Chart" descr="Polling results chart">
            <a:extLst>
              <a:ext uri="{FF2B5EF4-FFF2-40B4-BE49-F238E27FC236}">
                <a16:creationId xmlns:a16="http://schemas.microsoft.com/office/drawing/2014/main" id="{A8B33C7E-050D-4896-9B97-FCECB9C45336}"/>
              </a:ext>
            </a:extLst>
          </p:cNvPr>
          <p:cNvGrpSpPr/>
          <p:nvPr>
            <p:custDataLst>
              <p:tags r:id="rId3"/>
            </p:custDataLst>
          </p:nvPr>
        </p:nvGrpSpPr>
        <p:grpSpPr>
          <a:xfrm>
            <a:off x="1097280" y="1845734"/>
            <a:ext cx="10058400" cy="2672043"/>
            <a:chOff x="1097280" y="1845734"/>
            <a:chExt cx="10058400" cy="2672043"/>
          </a:xfrm>
        </p:grpSpPr>
        <p:sp>
          <p:nvSpPr>
            <p:cNvPr id="29" name="Key_1">
              <a:extLst>
                <a:ext uri="{FF2B5EF4-FFF2-40B4-BE49-F238E27FC236}">
                  <a16:creationId xmlns:a16="http://schemas.microsoft.com/office/drawing/2014/main" id="{A79CACD1-9010-4FB8-A3E8-EA58EDD50DC4}"/>
                </a:ext>
              </a:extLst>
            </p:cNvPr>
            <p:cNvSpPr txBox="1"/>
            <p:nvPr>
              <p:custDataLst>
                <p:tags r:id="rId4"/>
              </p:custDataLst>
            </p:nvPr>
          </p:nvSpPr>
          <p:spPr>
            <a:xfrm>
              <a:off x="1097280" y="1845734"/>
              <a:ext cx="495327" cy="359073"/>
            </a:xfrm>
            <a:prstGeom prst="rect">
              <a:avLst/>
            </a:prstGeom>
            <a:noFill/>
          </p:spPr>
          <p:txBody>
            <a:bodyPr vert="horz" wrap="none" lIns="95250" tIns="50800" rIns="203200" bIns="0" rtlCol="0" anchor="t">
              <a:spAutoFit/>
            </a:bodyPr>
            <a:lstStyle/>
            <a:p>
              <a:pPr algn="r"/>
              <a:r>
                <a:rPr lang="en-US" sz="2000" dirty="0"/>
                <a:t>1.</a:t>
              </a:r>
            </a:p>
          </p:txBody>
        </p:sp>
        <p:sp>
          <p:nvSpPr>
            <p:cNvPr id="30" name="Description_1">
              <a:extLst>
                <a:ext uri="{FF2B5EF4-FFF2-40B4-BE49-F238E27FC236}">
                  <a16:creationId xmlns:a16="http://schemas.microsoft.com/office/drawing/2014/main" id="{CD03FB53-8D95-415F-9FC3-D111EF4948FF}"/>
                </a:ext>
              </a:extLst>
            </p:cNvPr>
            <p:cNvSpPr txBox="1"/>
            <p:nvPr>
              <p:custDataLst>
                <p:tags r:id="rId5"/>
              </p:custDataLst>
            </p:nvPr>
          </p:nvSpPr>
          <p:spPr>
            <a:xfrm>
              <a:off x="1592607" y="1845734"/>
              <a:ext cx="9563073" cy="384721"/>
            </a:xfrm>
            <a:prstGeom prst="rect">
              <a:avLst/>
            </a:prstGeom>
            <a:noFill/>
          </p:spPr>
          <p:txBody>
            <a:bodyPr vert="horz" wrap="square" lIns="0" tIns="50800" rIns="0" bIns="25400" rtlCol="0" anchor="t">
              <a:spAutoFit/>
            </a:bodyPr>
            <a:lstStyle/>
            <a:p>
              <a:r>
                <a:rPr lang="en-US" sz="2000" dirty="0"/>
                <a:t>I utilize the ones provided by my institution.</a:t>
              </a:r>
            </a:p>
          </p:txBody>
        </p:sp>
        <p:sp>
          <p:nvSpPr>
            <p:cNvPr id="31" name="Value_1" hidden="1">
              <a:extLst>
                <a:ext uri="{FF2B5EF4-FFF2-40B4-BE49-F238E27FC236}">
                  <a16:creationId xmlns:a16="http://schemas.microsoft.com/office/drawing/2014/main" id="{D3D3F9BE-BB78-4425-87DB-EF14BBF34919}"/>
                </a:ext>
              </a:extLst>
            </p:cNvPr>
            <p:cNvSpPr txBox="1"/>
            <p:nvPr>
              <p:custDataLst>
                <p:tags r:id="rId6"/>
              </p:custDataLst>
            </p:nvPr>
          </p:nvSpPr>
          <p:spPr>
            <a:xfrm>
              <a:off x="1592607" y="2258668"/>
              <a:ext cx="312586" cy="230832"/>
            </a:xfrm>
            <a:prstGeom prst="rect">
              <a:avLst/>
            </a:prstGeom>
            <a:noFill/>
          </p:spPr>
          <p:txBody>
            <a:bodyPr vert="horz" wrap="none" lIns="76200" tIns="0" rIns="0" bIns="0" rtlCol="0" anchor="t">
              <a:spAutoFit/>
            </a:bodyPr>
            <a:lstStyle/>
            <a:p>
              <a:r>
                <a:rPr lang="en-US" sz="1500"/>
                <a:t>0%</a:t>
              </a:r>
              <a:endParaRPr lang="en-US" sz="1500" dirty="0"/>
            </a:p>
          </p:txBody>
        </p:sp>
        <p:sp>
          <p:nvSpPr>
            <p:cNvPr id="32" name="Bar_1" hidden="1">
              <a:extLst>
                <a:ext uri="{FF2B5EF4-FFF2-40B4-BE49-F238E27FC236}">
                  <a16:creationId xmlns:a16="http://schemas.microsoft.com/office/drawing/2014/main" id="{DCB01497-34E4-4764-A982-81D55AD043CE}"/>
                </a:ext>
              </a:extLst>
            </p:cNvPr>
            <p:cNvSpPr/>
            <p:nvPr>
              <p:custDataLst>
                <p:tags r:id="rId7"/>
              </p:custDataLst>
            </p:nvPr>
          </p:nvSpPr>
          <p:spPr>
            <a:xfrm>
              <a:off x="1592607" y="2246330"/>
              <a:ext cx="0" cy="25550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Key_2">
              <a:extLst>
                <a:ext uri="{FF2B5EF4-FFF2-40B4-BE49-F238E27FC236}">
                  <a16:creationId xmlns:a16="http://schemas.microsoft.com/office/drawing/2014/main" id="{80FB561F-775A-47A3-99E3-4F3A5CADE2B8}"/>
                </a:ext>
              </a:extLst>
            </p:cNvPr>
            <p:cNvSpPr txBox="1"/>
            <p:nvPr>
              <p:custDataLst>
                <p:tags r:id="rId8"/>
              </p:custDataLst>
            </p:nvPr>
          </p:nvSpPr>
          <p:spPr>
            <a:xfrm>
              <a:off x="1097280" y="2517713"/>
              <a:ext cx="495327" cy="359073"/>
            </a:xfrm>
            <a:prstGeom prst="rect">
              <a:avLst/>
            </a:prstGeom>
            <a:noFill/>
          </p:spPr>
          <p:txBody>
            <a:bodyPr vert="horz" wrap="none" lIns="95250" tIns="50800" rIns="203200" bIns="0" rtlCol="0" anchor="t">
              <a:spAutoFit/>
            </a:bodyPr>
            <a:lstStyle/>
            <a:p>
              <a:pPr algn="r"/>
              <a:r>
                <a:rPr lang="en-US" sz="2000" dirty="0"/>
                <a:t>2.</a:t>
              </a:r>
            </a:p>
          </p:txBody>
        </p:sp>
        <p:sp>
          <p:nvSpPr>
            <p:cNvPr id="34" name="Description_2">
              <a:extLst>
                <a:ext uri="{FF2B5EF4-FFF2-40B4-BE49-F238E27FC236}">
                  <a16:creationId xmlns:a16="http://schemas.microsoft.com/office/drawing/2014/main" id="{76C00D95-3B03-4A61-9ABA-759FEB745ACA}"/>
                </a:ext>
              </a:extLst>
            </p:cNvPr>
            <p:cNvSpPr txBox="1"/>
            <p:nvPr>
              <p:custDataLst>
                <p:tags r:id="rId9"/>
              </p:custDataLst>
            </p:nvPr>
          </p:nvSpPr>
          <p:spPr>
            <a:xfrm>
              <a:off x="1592607" y="2517713"/>
              <a:ext cx="9563073" cy="384721"/>
            </a:xfrm>
            <a:prstGeom prst="rect">
              <a:avLst/>
            </a:prstGeom>
            <a:noFill/>
          </p:spPr>
          <p:txBody>
            <a:bodyPr vert="horz" wrap="square" lIns="0" tIns="50800" rIns="0" bIns="25400" rtlCol="0" anchor="t">
              <a:spAutoFit/>
            </a:bodyPr>
            <a:lstStyle/>
            <a:p>
              <a:r>
                <a:rPr lang="en-US" sz="2000" dirty="0"/>
                <a:t>I utilize the ones provided by the textbook publisher.</a:t>
              </a:r>
            </a:p>
          </p:txBody>
        </p:sp>
        <p:sp>
          <p:nvSpPr>
            <p:cNvPr id="35" name="Value_2" hidden="1">
              <a:extLst>
                <a:ext uri="{FF2B5EF4-FFF2-40B4-BE49-F238E27FC236}">
                  <a16:creationId xmlns:a16="http://schemas.microsoft.com/office/drawing/2014/main" id="{865DA554-2076-4F6A-91EC-D30EA111BDCB}"/>
                </a:ext>
              </a:extLst>
            </p:cNvPr>
            <p:cNvSpPr txBox="1"/>
            <p:nvPr>
              <p:custDataLst>
                <p:tags r:id="rId10"/>
              </p:custDataLst>
            </p:nvPr>
          </p:nvSpPr>
          <p:spPr>
            <a:xfrm>
              <a:off x="1592607" y="2930648"/>
              <a:ext cx="312586" cy="230832"/>
            </a:xfrm>
            <a:prstGeom prst="rect">
              <a:avLst/>
            </a:prstGeom>
            <a:noFill/>
          </p:spPr>
          <p:txBody>
            <a:bodyPr vert="horz" wrap="none" lIns="76200" tIns="0" rIns="0" bIns="0" rtlCol="0" anchor="t">
              <a:spAutoFit/>
            </a:bodyPr>
            <a:lstStyle/>
            <a:p>
              <a:r>
                <a:rPr lang="en-US" sz="1500"/>
                <a:t>0%</a:t>
              </a:r>
              <a:endParaRPr lang="en-US" sz="1500" dirty="0"/>
            </a:p>
          </p:txBody>
        </p:sp>
        <p:sp>
          <p:nvSpPr>
            <p:cNvPr id="36" name="Bar_2" hidden="1">
              <a:extLst>
                <a:ext uri="{FF2B5EF4-FFF2-40B4-BE49-F238E27FC236}">
                  <a16:creationId xmlns:a16="http://schemas.microsoft.com/office/drawing/2014/main" id="{0187AA5E-74FE-4A7F-AD2E-E7FA55B860B6}"/>
                </a:ext>
              </a:extLst>
            </p:cNvPr>
            <p:cNvSpPr/>
            <p:nvPr>
              <p:custDataLst>
                <p:tags r:id="rId11"/>
              </p:custDataLst>
            </p:nvPr>
          </p:nvSpPr>
          <p:spPr>
            <a:xfrm>
              <a:off x="1592607" y="2918309"/>
              <a:ext cx="0" cy="25550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Key_3">
              <a:extLst>
                <a:ext uri="{FF2B5EF4-FFF2-40B4-BE49-F238E27FC236}">
                  <a16:creationId xmlns:a16="http://schemas.microsoft.com/office/drawing/2014/main" id="{D6545290-AD59-445E-8962-548F2C851F66}"/>
                </a:ext>
              </a:extLst>
            </p:cNvPr>
            <p:cNvSpPr txBox="1"/>
            <p:nvPr>
              <p:custDataLst>
                <p:tags r:id="rId12"/>
              </p:custDataLst>
            </p:nvPr>
          </p:nvSpPr>
          <p:spPr>
            <a:xfrm>
              <a:off x="1097280" y="3189693"/>
              <a:ext cx="495327" cy="359073"/>
            </a:xfrm>
            <a:prstGeom prst="rect">
              <a:avLst/>
            </a:prstGeom>
            <a:noFill/>
          </p:spPr>
          <p:txBody>
            <a:bodyPr vert="horz" wrap="none" lIns="95250" tIns="50800" rIns="203200" bIns="0" rtlCol="0" anchor="t">
              <a:spAutoFit/>
            </a:bodyPr>
            <a:lstStyle/>
            <a:p>
              <a:pPr algn="r"/>
              <a:r>
                <a:rPr lang="en-US" sz="2000" dirty="0"/>
                <a:t>3.</a:t>
              </a:r>
            </a:p>
          </p:txBody>
        </p:sp>
        <p:sp>
          <p:nvSpPr>
            <p:cNvPr id="38" name="Description_3">
              <a:extLst>
                <a:ext uri="{FF2B5EF4-FFF2-40B4-BE49-F238E27FC236}">
                  <a16:creationId xmlns:a16="http://schemas.microsoft.com/office/drawing/2014/main" id="{9FF2369C-F149-425F-A5A7-14AB056927DE}"/>
                </a:ext>
              </a:extLst>
            </p:cNvPr>
            <p:cNvSpPr txBox="1"/>
            <p:nvPr>
              <p:custDataLst>
                <p:tags r:id="rId13"/>
              </p:custDataLst>
            </p:nvPr>
          </p:nvSpPr>
          <p:spPr>
            <a:xfrm>
              <a:off x="1592607" y="3189693"/>
              <a:ext cx="9563073" cy="384721"/>
            </a:xfrm>
            <a:prstGeom prst="rect">
              <a:avLst/>
            </a:prstGeom>
            <a:noFill/>
          </p:spPr>
          <p:txBody>
            <a:bodyPr vert="horz" wrap="square" lIns="0" tIns="50800" rIns="0" bIns="25400" rtlCol="0" anchor="t">
              <a:spAutoFit/>
            </a:bodyPr>
            <a:lstStyle/>
            <a:p>
              <a:r>
                <a:rPr lang="en-US" sz="2000" dirty="0"/>
                <a:t>I write my own.</a:t>
              </a:r>
            </a:p>
          </p:txBody>
        </p:sp>
        <p:sp>
          <p:nvSpPr>
            <p:cNvPr id="39" name="Value_3" hidden="1">
              <a:extLst>
                <a:ext uri="{FF2B5EF4-FFF2-40B4-BE49-F238E27FC236}">
                  <a16:creationId xmlns:a16="http://schemas.microsoft.com/office/drawing/2014/main" id="{021153C3-12FA-4A55-80C7-AB52DB230807}"/>
                </a:ext>
              </a:extLst>
            </p:cNvPr>
            <p:cNvSpPr txBox="1"/>
            <p:nvPr>
              <p:custDataLst>
                <p:tags r:id="rId14"/>
              </p:custDataLst>
            </p:nvPr>
          </p:nvSpPr>
          <p:spPr>
            <a:xfrm>
              <a:off x="1592607" y="3602627"/>
              <a:ext cx="312586" cy="230832"/>
            </a:xfrm>
            <a:prstGeom prst="rect">
              <a:avLst/>
            </a:prstGeom>
            <a:noFill/>
          </p:spPr>
          <p:txBody>
            <a:bodyPr vert="horz" wrap="none" lIns="76200" tIns="0" rIns="0" bIns="0" rtlCol="0" anchor="t">
              <a:spAutoFit/>
            </a:bodyPr>
            <a:lstStyle/>
            <a:p>
              <a:r>
                <a:rPr lang="en-US" sz="1500"/>
                <a:t>0%</a:t>
              </a:r>
              <a:endParaRPr lang="en-US" sz="1500" dirty="0"/>
            </a:p>
          </p:txBody>
        </p:sp>
        <p:sp>
          <p:nvSpPr>
            <p:cNvPr id="40" name="Bar_3" hidden="1">
              <a:extLst>
                <a:ext uri="{FF2B5EF4-FFF2-40B4-BE49-F238E27FC236}">
                  <a16:creationId xmlns:a16="http://schemas.microsoft.com/office/drawing/2014/main" id="{A5E1CACA-A945-4B7D-B98A-977592122431}"/>
                </a:ext>
              </a:extLst>
            </p:cNvPr>
            <p:cNvSpPr/>
            <p:nvPr>
              <p:custDataLst>
                <p:tags r:id="rId15"/>
              </p:custDataLst>
            </p:nvPr>
          </p:nvSpPr>
          <p:spPr>
            <a:xfrm>
              <a:off x="1592607" y="3590289"/>
              <a:ext cx="0" cy="25550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Key_4">
              <a:extLst>
                <a:ext uri="{FF2B5EF4-FFF2-40B4-BE49-F238E27FC236}">
                  <a16:creationId xmlns:a16="http://schemas.microsoft.com/office/drawing/2014/main" id="{AED03949-A768-47DF-B194-A93C58687257}"/>
                </a:ext>
              </a:extLst>
            </p:cNvPr>
            <p:cNvSpPr txBox="1"/>
            <p:nvPr>
              <p:custDataLst>
                <p:tags r:id="rId16"/>
              </p:custDataLst>
            </p:nvPr>
          </p:nvSpPr>
          <p:spPr>
            <a:xfrm>
              <a:off x="1097280" y="3861672"/>
              <a:ext cx="495327" cy="359073"/>
            </a:xfrm>
            <a:prstGeom prst="rect">
              <a:avLst/>
            </a:prstGeom>
            <a:noFill/>
          </p:spPr>
          <p:txBody>
            <a:bodyPr vert="horz" wrap="none" lIns="95250" tIns="50800" rIns="203200" bIns="0" rtlCol="0" anchor="t">
              <a:spAutoFit/>
            </a:bodyPr>
            <a:lstStyle/>
            <a:p>
              <a:pPr algn="r"/>
              <a:r>
                <a:rPr lang="en-US" sz="2000" dirty="0"/>
                <a:t>4.</a:t>
              </a:r>
            </a:p>
          </p:txBody>
        </p:sp>
        <p:sp>
          <p:nvSpPr>
            <p:cNvPr id="42" name="Description_4">
              <a:extLst>
                <a:ext uri="{FF2B5EF4-FFF2-40B4-BE49-F238E27FC236}">
                  <a16:creationId xmlns:a16="http://schemas.microsoft.com/office/drawing/2014/main" id="{FB35E411-6BA8-4C2B-9D84-25FF32A0F675}"/>
                </a:ext>
              </a:extLst>
            </p:cNvPr>
            <p:cNvSpPr txBox="1"/>
            <p:nvPr>
              <p:custDataLst>
                <p:tags r:id="rId17"/>
              </p:custDataLst>
            </p:nvPr>
          </p:nvSpPr>
          <p:spPr>
            <a:xfrm>
              <a:off x="1592607" y="3861672"/>
              <a:ext cx="9563073" cy="384721"/>
            </a:xfrm>
            <a:prstGeom prst="rect">
              <a:avLst/>
            </a:prstGeom>
            <a:noFill/>
          </p:spPr>
          <p:txBody>
            <a:bodyPr vert="horz" wrap="square" lIns="0" tIns="50800" rIns="0" bIns="25400" rtlCol="0" anchor="t">
              <a:spAutoFit/>
            </a:bodyPr>
            <a:lstStyle/>
            <a:p>
              <a:r>
                <a:rPr lang="en-US" sz="2000" dirty="0"/>
                <a:t>You mean someone actually uses those?</a:t>
              </a:r>
            </a:p>
          </p:txBody>
        </p:sp>
        <p:sp>
          <p:nvSpPr>
            <p:cNvPr id="43" name="Value_4" hidden="1">
              <a:extLst>
                <a:ext uri="{FF2B5EF4-FFF2-40B4-BE49-F238E27FC236}">
                  <a16:creationId xmlns:a16="http://schemas.microsoft.com/office/drawing/2014/main" id="{3F84A54F-FEBD-4793-8A59-FEA9CDE9A3C1}"/>
                </a:ext>
              </a:extLst>
            </p:cNvPr>
            <p:cNvSpPr txBox="1"/>
            <p:nvPr>
              <p:custDataLst>
                <p:tags r:id="rId18"/>
              </p:custDataLst>
            </p:nvPr>
          </p:nvSpPr>
          <p:spPr>
            <a:xfrm>
              <a:off x="1592607" y="4274607"/>
              <a:ext cx="312586" cy="230832"/>
            </a:xfrm>
            <a:prstGeom prst="rect">
              <a:avLst/>
            </a:prstGeom>
            <a:noFill/>
          </p:spPr>
          <p:txBody>
            <a:bodyPr vert="horz" wrap="none" lIns="76200" tIns="0" rIns="0" bIns="0" rtlCol="0" anchor="t">
              <a:spAutoFit/>
            </a:bodyPr>
            <a:lstStyle/>
            <a:p>
              <a:r>
                <a:rPr lang="en-US" sz="1500"/>
                <a:t>0%</a:t>
              </a:r>
              <a:endParaRPr lang="en-US" sz="1500" dirty="0"/>
            </a:p>
          </p:txBody>
        </p:sp>
        <p:sp>
          <p:nvSpPr>
            <p:cNvPr id="44" name="Bar_4" hidden="1">
              <a:extLst>
                <a:ext uri="{FF2B5EF4-FFF2-40B4-BE49-F238E27FC236}">
                  <a16:creationId xmlns:a16="http://schemas.microsoft.com/office/drawing/2014/main" id="{63017646-88DA-4D1E-92AF-A01CF8FE5C00}"/>
                </a:ext>
              </a:extLst>
            </p:cNvPr>
            <p:cNvSpPr/>
            <p:nvPr>
              <p:custDataLst>
                <p:tags r:id="rId19"/>
              </p:custDataLst>
            </p:nvPr>
          </p:nvSpPr>
          <p:spPr>
            <a:xfrm>
              <a:off x="1592607" y="4262269"/>
              <a:ext cx="0" cy="25550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Canvas" hidden="1">
              <a:extLst>
                <a:ext uri="{FF2B5EF4-FFF2-40B4-BE49-F238E27FC236}">
                  <a16:creationId xmlns:a16="http://schemas.microsoft.com/office/drawing/2014/main" id="{64111850-91C1-42BD-982F-046B365BE544}"/>
                </a:ext>
              </a:extLst>
            </p:cNvPr>
            <p:cNvSpPr/>
            <p:nvPr/>
          </p:nvSpPr>
          <p:spPr>
            <a:xfrm>
              <a:off x="1592607" y="1845734"/>
              <a:ext cx="9054921" cy="2672043"/>
            </a:xfrm>
            <a:prstGeom prst="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Lightning Bolt 48" descr="-">
            <a:extLst>
              <a:ext uri="{FF2B5EF4-FFF2-40B4-BE49-F238E27FC236}">
                <a16:creationId xmlns:a16="http://schemas.microsoft.com/office/drawing/2014/main" id="{55EBE297-A3A5-4A7B-80D3-7C9420382CEB}"/>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Lightning Bolt 49" descr="-">
            <a:extLst>
              <a:ext uri="{FF2B5EF4-FFF2-40B4-BE49-F238E27FC236}">
                <a16:creationId xmlns:a16="http://schemas.microsoft.com/office/drawing/2014/main" id="{4CEA5527-2457-46EC-9A88-C7FF08353CB2}"/>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90143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99"/>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52A376-5EB4-42AD-9794-9172B9961D3A}"/>
              </a:ext>
            </a:extLst>
          </p:cNvPr>
          <p:cNvSpPr>
            <a:spLocks noGrp="1"/>
          </p:cNvSpPr>
          <p:nvPr>
            <p:ph type="title"/>
          </p:nvPr>
        </p:nvSpPr>
        <p:spPr/>
        <p:txBody>
          <a:bodyPr/>
          <a:lstStyle/>
          <a:p>
            <a:r>
              <a:rPr lang="en-US" dirty="0"/>
              <a:t>My course/program is competency based.</a:t>
            </a:r>
          </a:p>
        </p:txBody>
      </p:sp>
      <p:sp>
        <p:nvSpPr>
          <p:cNvPr id="5" name="Text Placeholder 4" hidden="1">
            <a:extLst>
              <a:ext uri="{FF2B5EF4-FFF2-40B4-BE49-F238E27FC236}">
                <a16:creationId xmlns:a16="http://schemas.microsoft.com/office/drawing/2014/main" id="{B7FD694D-3DC9-4029-A2A2-A19DE57CB8E9}"/>
              </a:ext>
            </a:extLst>
          </p:cNvPr>
          <p:cNvSpPr>
            <a:spLocks noGrp="1"/>
          </p:cNvSpPr>
          <p:nvPr>
            <p:ph type="body" idx="1"/>
          </p:nvPr>
        </p:nvSpPr>
        <p:spPr/>
        <p:txBody>
          <a:bodyPr/>
          <a:lstStyle/>
          <a:p>
            <a:endParaRPr lang="en-US" dirty="0"/>
          </a:p>
        </p:txBody>
      </p:sp>
      <p:sp>
        <p:nvSpPr>
          <p:cNvPr id="24" name="OpenQuestion">
            <a:extLst>
              <a:ext uri="{FF2B5EF4-FFF2-40B4-BE49-F238E27FC236}">
                <a16:creationId xmlns:a16="http://schemas.microsoft.com/office/drawing/2014/main" id="{A82C3461-C72F-49BB-83D8-ADCFF342B038}"/>
              </a:ext>
            </a:extLst>
          </p:cNvPr>
          <p:cNvSpPr/>
          <p:nvPr>
            <p:custDataLst>
              <p:tags r:id="rId2"/>
            </p:custDataLst>
          </p:nvPr>
        </p:nvSpPr>
        <p:spPr>
          <a:xfrm>
            <a:off x="10922000" y="7004278"/>
            <a:ext cx="1270000" cy="215444"/>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800" dirty="0"/>
              <a:t>Vote Trigger</a:t>
            </a:r>
          </a:p>
        </p:txBody>
      </p:sp>
      <p:grpSp>
        <p:nvGrpSpPr>
          <p:cNvPr id="2" name="Chart" descr="Polling results chart">
            <a:extLst>
              <a:ext uri="{FF2B5EF4-FFF2-40B4-BE49-F238E27FC236}">
                <a16:creationId xmlns:a16="http://schemas.microsoft.com/office/drawing/2014/main" id="{A204BB23-9B6B-4C59-8F7E-43F6AEC5577B}"/>
              </a:ext>
            </a:extLst>
          </p:cNvPr>
          <p:cNvGrpSpPr/>
          <p:nvPr>
            <p:custDataLst>
              <p:tags r:id="rId3"/>
            </p:custDataLst>
          </p:nvPr>
        </p:nvGrpSpPr>
        <p:grpSpPr>
          <a:xfrm>
            <a:off x="1097280" y="1845734"/>
            <a:ext cx="10058400" cy="2000063"/>
            <a:chOff x="1097280" y="1845734"/>
            <a:chExt cx="10058400" cy="2000063"/>
          </a:xfrm>
        </p:grpSpPr>
        <p:sp>
          <p:nvSpPr>
            <p:cNvPr id="25" name="Key_1">
              <a:extLst>
                <a:ext uri="{FF2B5EF4-FFF2-40B4-BE49-F238E27FC236}">
                  <a16:creationId xmlns:a16="http://schemas.microsoft.com/office/drawing/2014/main" id="{3C4A785F-A90D-4E22-9333-5408B4E44DA4}"/>
                </a:ext>
              </a:extLst>
            </p:cNvPr>
            <p:cNvSpPr txBox="1"/>
            <p:nvPr>
              <p:custDataLst>
                <p:tags r:id="rId4"/>
              </p:custDataLst>
            </p:nvPr>
          </p:nvSpPr>
          <p:spPr>
            <a:xfrm>
              <a:off x="1097280" y="1845734"/>
              <a:ext cx="495327" cy="359073"/>
            </a:xfrm>
            <a:prstGeom prst="rect">
              <a:avLst/>
            </a:prstGeom>
            <a:noFill/>
          </p:spPr>
          <p:txBody>
            <a:bodyPr vert="horz" wrap="none" lIns="95250" tIns="50800" rIns="203200" bIns="0" rtlCol="0" anchor="t">
              <a:spAutoFit/>
            </a:bodyPr>
            <a:lstStyle/>
            <a:p>
              <a:pPr algn="r"/>
              <a:r>
                <a:rPr lang="en-US" sz="2000" dirty="0"/>
                <a:t>1.</a:t>
              </a:r>
            </a:p>
          </p:txBody>
        </p:sp>
        <p:sp>
          <p:nvSpPr>
            <p:cNvPr id="26" name="Description_1">
              <a:extLst>
                <a:ext uri="{FF2B5EF4-FFF2-40B4-BE49-F238E27FC236}">
                  <a16:creationId xmlns:a16="http://schemas.microsoft.com/office/drawing/2014/main" id="{FC6DE3CD-8A11-445D-86A1-F55DF1F96058}"/>
                </a:ext>
              </a:extLst>
            </p:cNvPr>
            <p:cNvSpPr txBox="1"/>
            <p:nvPr>
              <p:custDataLst>
                <p:tags r:id="rId5"/>
              </p:custDataLst>
            </p:nvPr>
          </p:nvSpPr>
          <p:spPr>
            <a:xfrm>
              <a:off x="1592607" y="1845734"/>
              <a:ext cx="9563073" cy="384721"/>
            </a:xfrm>
            <a:prstGeom prst="rect">
              <a:avLst/>
            </a:prstGeom>
            <a:noFill/>
          </p:spPr>
          <p:txBody>
            <a:bodyPr vert="horz" wrap="square" lIns="0" tIns="50800" rIns="0" bIns="25400" rtlCol="0" anchor="t">
              <a:spAutoFit/>
            </a:bodyPr>
            <a:lstStyle/>
            <a:p>
              <a:r>
                <a:rPr lang="en-US" sz="2000" dirty="0"/>
                <a:t>True</a:t>
              </a:r>
            </a:p>
          </p:txBody>
        </p:sp>
        <p:sp>
          <p:nvSpPr>
            <p:cNvPr id="27" name="Value_1" hidden="1">
              <a:extLst>
                <a:ext uri="{FF2B5EF4-FFF2-40B4-BE49-F238E27FC236}">
                  <a16:creationId xmlns:a16="http://schemas.microsoft.com/office/drawing/2014/main" id="{3C497419-71CA-4054-A269-E5B0EBBE5121}"/>
                </a:ext>
              </a:extLst>
            </p:cNvPr>
            <p:cNvSpPr txBox="1"/>
            <p:nvPr>
              <p:custDataLst>
                <p:tags r:id="rId6"/>
              </p:custDataLst>
            </p:nvPr>
          </p:nvSpPr>
          <p:spPr>
            <a:xfrm>
              <a:off x="1592607" y="2258668"/>
              <a:ext cx="312586" cy="230832"/>
            </a:xfrm>
            <a:prstGeom prst="rect">
              <a:avLst/>
            </a:prstGeom>
            <a:noFill/>
          </p:spPr>
          <p:txBody>
            <a:bodyPr vert="horz" wrap="none" lIns="76200" tIns="0" rIns="0" bIns="0" rtlCol="0" anchor="t">
              <a:spAutoFit/>
            </a:bodyPr>
            <a:lstStyle/>
            <a:p>
              <a:r>
                <a:rPr lang="en-US" sz="1500"/>
                <a:t>0%</a:t>
              </a:r>
              <a:endParaRPr lang="en-US" sz="1500" dirty="0"/>
            </a:p>
          </p:txBody>
        </p:sp>
        <p:sp>
          <p:nvSpPr>
            <p:cNvPr id="28" name="Bar_1" hidden="1">
              <a:extLst>
                <a:ext uri="{FF2B5EF4-FFF2-40B4-BE49-F238E27FC236}">
                  <a16:creationId xmlns:a16="http://schemas.microsoft.com/office/drawing/2014/main" id="{E7EC14EE-0889-458C-A2AC-0E3214CA4107}"/>
                </a:ext>
              </a:extLst>
            </p:cNvPr>
            <p:cNvSpPr/>
            <p:nvPr>
              <p:custDataLst>
                <p:tags r:id="rId7"/>
              </p:custDataLst>
            </p:nvPr>
          </p:nvSpPr>
          <p:spPr>
            <a:xfrm>
              <a:off x="1592607" y="2246330"/>
              <a:ext cx="0" cy="25550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Key_2">
              <a:extLst>
                <a:ext uri="{FF2B5EF4-FFF2-40B4-BE49-F238E27FC236}">
                  <a16:creationId xmlns:a16="http://schemas.microsoft.com/office/drawing/2014/main" id="{21D3B705-5EA0-409D-A97E-97C519BBD69A}"/>
                </a:ext>
              </a:extLst>
            </p:cNvPr>
            <p:cNvSpPr txBox="1"/>
            <p:nvPr>
              <p:custDataLst>
                <p:tags r:id="rId8"/>
              </p:custDataLst>
            </p:nvPr>
          </p:nvSpPr>
          <p:spPr>
            <a:xfrm>
              <a:off x="1097280" y="2517713"/>
              <a:ext cx="495327" cy="359073"/>
            </a:xfrm>
            <a:prstGeom prst="rect">
              <a:avLst/>
            </a:prstGeom>
            <a:noFill/>
          </p:spPr>
          <p:txBody>
            <a:bodyPr vert="horz" wrap="none" lIns="95250" tIns="50800" rIns="203200" bIns="0" rtlCol="0" anchor="t">
              <a:spAutoFit/>
            </a:bodyPr>
            <a:lstStyle/>
            <a:p>
              <a:pPr algn="r"/>
              <a:r>
                <a:rPr lang="en-US" sz="2000" dirty="0"/>
                <a:t>2.</a:t>
              </a:r>
            </a:p>
          </p:txBody>
        </p:sp>
        <p:sp>
          <p:nvSpPr>
            <p:cNvPr id="30" name="Description_2">
              <a:extLst>
                <a:ext uri="{FF2B5EF4-FFF2-40B4-BE49-F238E27FC236}">
                  <a16:creationId xmlns:a16="http://schemas.microsoft.com/office/drawing/2014/main" id="{9B2A86B0-64E3-4E67-A123-3A9271DAFE77}"/>
                </a:ext>
              </a:extLst>
            </p:cNvPr>
            <p:cNvSpPr txBox="1"/>
            <p:nvPr>
              <p:custDataLst>
                <p:tags r:id="rId9"/>
              </p:custDataLst>
            </p:nvPr>
          </p:nvSpPr>
          <p:spPr>
            <a:xfrm>
              <a:off x="1592607" y="2517713"/>
              <a:ext cx="9563073" cy="384721"/>
            </a:xfrm>
            <a:prstGeom prst="rect">
              <a:avLst/>
            </a:prstGeom>
            <a:noFill/>
          </p:spPr>
          <p:txBody>
            <a:bodyPr vert="horz" wrap="square" lIns="0" tIns="50800" rIns="0" bIns="25400" rtlCol="0" anchor="t">
              <a:spAutoFit/>
            </a:bodyPr>
            <a:lstStyle/>
            <a:p>
              <a:r>
                <a:rPr lang="en-US" sz="2000" dirty="0"/>
                <a:t>False</a:t>
              </a:r>
            </a:p>
          </p:txBody>
        </p:sp>
        <p:sp>
          <p:nvSpPr>
            <p:cNvPr id="31" name="Value_2" hidden="1">
              <a:extLst>
                <a:ext uri="{FF2B5EF4-FFF2-40B4-BE49-F238E27FC236}">
                  <a16:creationId xmlns:a16="http://schemas.microsoft.com/office/drawing/2014/main" id="{89CE958C-0CE3-4222-BA4A-FF0F699F3D4D}"/>
                </a:ext>
              </a:extLst>
            </p:cNvPr>
            <p:cNvSpPr txBox="1"/>
            <p:nvPr>
              <p:custDataLst>
                <p:tags r:id="rId10"/>
              </p:custDataLst>
            </p:nvPr>
          </p:nvSpPr>
          <p:spPr>
            <a:xfrm>
              <a:off x="1592607" y="2930648"/>
              <a:ext cx="312586" cy="230832"/>
            </a:xfrm>
            <a:prstGeom prst="rect">
              <a:avLst/>
            </a:prstGeom>
            <a:noFill/>
          </p:spPr>
          <p:txBody>
            <a:bodyPr vert="horz" wrap="none" lIns="76200" tIns="0" rIns="0" bIns="0" rtlCol="0" anchor="t">
              <a:spAutoFit/>
            </a:bodyPr>
            <a:lstStyle/>
            <a:p>
              <a:r>
                <a:rPr lang="en-US" sz="1500"/>
                <a:t>0%</a:t>
              </a:r>
              <a:endParaRPr lang="en-US" sz="1500" dirty="0"/>
            </a:p>
          </p:txBody>
        </p:sp>
        <p:sp>
          <p:nvSpPr>
            <p:cNvPr id="32" name="Bar_2" hidden="1">
              <a:extLst>
                <a:ext uri="{FF2B5EF4-FFF2-40B4-BE49-F238E27FC236}">
                  <a16:creationId xmlns:a16="http://schemas.microsoft.com/office/drawing/2014/main" id="{E92001EB-B52B-4952-95D4-6F3C2D0F8358}"/>
                </a:ext>
              </a:extLst>
            </p:cNvPr>
            <p:cNvSpPr/>
            <p:nvPr>
              <p:custDataLst>
                <p:tags r:id="rId11"/>
              </p:custDataLst>
            </p:nvPr>
          </p:nvSpPr>
          <p:spPr>
            <a:xfrm>
              <a:off x="1592607" y="2918309"/>
              <a:ext cx="0" cy="25550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Key_3">
              <a:extLst>
                <a:ext uri="{FF2B5EF4-FFF2-40B4-BE49-F238E27FC236}">
                  <a16:creationId xmlns:a16="http://schemas.microsoft.com/office/drawing/2014/main" id="{CB6443EB-543F-437B-A34E-1C152ECB85F1}"/>
                </a:ext>
              </a:extLst>
            </p:cNvPr>
            <p:cNvSpPr txBox="1"/>
            <p:nvPr>
              <p:custDataLst>
                <p:tags r:id="rId12"/>
              </p:custDataLst>
            </p:nvPr>
          </p:nvSpPr>
          <p:spPr>
            <a:xfrm>
              <a:off x="1097280" y="3189693"/>
              <a:ext cx="495327" cy="359073"/>
            </a:xfrm>
            <a:prstGeom prst="rect">
              <a:avLst/>
            </a:prstGeom>
            <a:noFill/>
          </p:spPr>
          <p:txBody>
            <a:bodyPr vert="horz" wrap="none" lIns="95250" tIns="50800" rIns="203200" bIns="0" rtlCol="0" anchor="t">
              <a:spAutoFit/>
            </a:bodyPr>
            <a:lstStyle/>
            <a:p>
              <a:pPr algn="r"/>
              <a:r>
                <a:rPr lang="en-US" sz="2000" dirty="0"/>
                <a:t>3.</a:t>
              </a:r>
            </a:p>
          </p:txBody>
        </p:sp>
        <p:sp>
          <p:nvSpPr>
            <p:cNvPr id="34" name="Description_3">
              <a:extLst>
                <a:ext uri="{FF2B5EF4-FFF2-40B4-BE49-F238E27FC236}">
                  <a16:creationId xmlns:a16="http://schemas.microsoft.com/office/drawing/2014/main" id="{1B7DD7AD-EC61-479C-9D90-1AC3446A9452}"/>
                </a:ext>
              </a:extLst>
            </p:cNvPr>
            <p:cNvSpPr txBox="1"/>
            <p:nvPr>
              <p:custDataLst>
                <p:tags r:id="rId13"/>
              </p:custDataLst>
            </p:nvPr>
          </p:nvSpPr>
          <p:spPr>
            <a:xfrm>
              <a:off x="1592607" y="3189693"/>
              <a:ext cx="9563073" cy="384721"/>
            </a:xfrm>
            <a:prstGeom prst="rect">
              <a:avLst/>
            </a:prstGeom>
            <a:noFill/>
          </p:spPr>
          <p:txBody>
            <a:bodyPr vert="horz" wrap="square" lIns="0" tIns="50800" rIns="0" bIns="25400" rtlCol="0" anchor="t">
              <a:spAutoFit/>
            </a:bodyPr>
            <a:lstStyle/>
            <a:p>
              <a:r>
                <a:rPr lang="en-US" sz="2000" dirty="0"/>
                <a:t>Competent at what?</a:t>
              </a:r>
            </a:p>
          </p:txBody>
        </p:sp>
        <p:sp>
          <p:nvSpPr>
            <p:cNvPr id="35" name="Value_3" hidden="1">
              <a:extLst>
                <a:ext uri="{FF2B5EF4-FFF2-40B4-BE49-F238E27FC236}">
                  <a16:creationId xmlns:a16="http://schemas.microsoft.com/office/drawing/2014/main" id="{EB4AB221-4DAE-4278-9BD6-5323267E1EEA}"/>
                </a:ext>
              </a:extLst>
            </p:cNvPr>
            <p:cNvSpPr txBox="1"/>
            <p:nvPr>
              <p:custDataLst>
                <p:tags r:id="rId14"/>
              </p:custDataLst>
            </p:nvPr>
          </p:nvSpPr>
          <p:spPr>
            <a:xfrm>
              <a:off x="1592607" y="3602627"/>
              <a:ext cx="312586" cy="230832"/>
            </a:xfrm>
            <a:prstGeom prst="rect">
              <a:avLst/>
            </a:prstGeom>
            <a:noFill/>
          </p:spPr>
          <p:txBody>
            <a:bodyPr vert="horz" wrap="none" lIns="76200" tIns="0" rIns="0" bIns="0" rtlCol="0" anchor="t">
              <a:spAutoFit/>
            </a:bodyPr>
            <a:lstStyle/>
            <a:p>
              <a:r>
                <a:rPr lang="en-US" sz="1500"/>
                <a:t>0%</a:t>
              </a:r>
              <a:endParaRPr lang="en-US" sz="1500" dirty="0"/>
            </a:p>
          </p:txBody>
        </p:sp>
        <p:sp>
          <p:nvSpPr>
            <p:cNvPr id="36" name="Bar_3" hidden="1">
              <a:extLst>
                <a:ext uri="{FF2B5EF4-FFF2-40B4-BE49-F238E27FC236}">
                  <a16:creationId xmlns:a16="http://schemas.microsoft.com/office/drawing/2014/main" id="{F5595B1F-38DB-472D-9522-292705D4591B}"/>
                </a:ext>
              </a:extLst>
            </p:cNvPr>
            <p:cNvSpPr/>
            <p:nvPr>
              <p:custDataLst>
                <p:tags r:id="rId15"/>
              </p:custDataLst>
            </p:nvPr>
          </p:nvSpPr>
          <p:spPr>
            <a:xfrm>
              <a:off x="1592607" y="3590289"/>
              <a:ext cx="0" cy="25550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Canvas" hidden="1">
              <a:extLst>
                <a:ext uri="{FF2B5EF4-FFF2-40B4-BE49-F238E27FC236}">
                  <a16:creationId xmlns:a16="http://schemas.microsoft.com/office/drawing/2014/main" id="{0CAF7759-B2F2-4153-A4EB-0C507E145889}"/>
                </a:ext>
              </a:extLst>
            </p:cNvPr>
            <p:cNvSpPr/>
            <p:nvPr/>
          </p:nvSpPr>
          <p:spPr>
            <a:xfrm>
              <a:off x="1592607" y="1845734"/>
              <a:ext cx="9054921" cy="2000063"/>
            </a:xfrm>
            <a:prstGeom prst="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Lightning Bolt 40" descr="-">
            <a:extLst>
              <a:ext uri="{FF2B5EF4-FFF2-40B4-BE49-F238E27FC236}">
                <a16:creationId xmlns:a16="http://schemas.microsoft.com/office/drawing/2014/main" id="{56131D1C-277F-4B48-948F-0DAAEA5B3F6D}"/>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Lightning Bolt 41" descr="-">
            <a:extLst>
              <a:ext uri="{FF2B5EF4-FFF2-40B4-BE49-F238E27FC236}">
                <a16:creationId xmlns:a16="http://schemas.microsoft.com/office/drawing/2014/main" id="{81DE40CD-AF47-413F-909F-988D92C7EAB5}"/>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92910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99"/>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8D20D-105B-4B00-94A9-D2E42507672E}"/>
              </a:ext>
            </a:extLst>
          </p:cNvPr>
          <p:cNvSpPr>
            <a:spLocks noGrp="1"/>
          </p:cNvSpPr>
          <p:nvPr>
            <p:ph type="title"/>
          </p:nvPr>
        </p:nvSpPr>
        <p:spPr/>
        <p:txBody>
          <a:bodyPr/>
          <a:lstStyle/>
          <a:p>
            <a:r>
              <a:rPr lang="en-US" dirty="0"/>
              <a:t>Background Information</a:t>
            </a:r>
          </a:p>
        </p:txBody>
      </p:sp>
      <p:sp>
        <p:nvSpPr>
          <p:cNvPr id="3" name="Text Placeholder 2">
            <a:extLst>
              <a:ext uri="{FF2B5EF4-FFF2-40B4-BE49-F238E27FC236}">
                <a16:creationId xmlns:a16="http://schemas.microsoft.com/office/drawing/2014/main" id="{D9CC5C20-FFFA-435F-BFEF-000A1DD4A25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21112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8AF62-AE87-4BF0-B5A2-990D0AAFC3B4}"/>
              </a:ext>
            </a:extLst>
          </p:cNvPr>
          <p:cNvSpPr>
            <a:spLocks noGrp="1"/>
          </p:cNvSpPr>
          <p:nvPr>
            <p:ph type="title"/>
          </p:nvPr>
        </p:nvSpPr>
        <p:spPr/>
        <p:txBody>
          <a:bodyPr/>
          <a:lstStyle/>
          <a:p>
            <a:r>
              <a:rPr lang="en-US" dirty="0"/>
              <a:t>Learning Outcomes</a:t>
            </a:r>
          </a:p>
        </p:txBody>
      </p:sp>
      <p:sp>
        <p:nvSpPr>
          <p:cNvPr id="3" name="Content Placeholder 2">
            <a:extLst>
              <a:ext uri="{FF2B5EF4-FFF2-40B4-BE49-F238E27FC236}">
                <a16:creationId xmlns:a16="http://schemas.microsoft.com/office/drawing/2014/main" id="{766D436A-F727-4A02-814E-7443846E2E06}"/>
              </a:ext>
            </a:extLst>
          </p:cNvPr>
          <p:cNvSpPr>
            <a:spLocks noGrp="1"/>
          </p:cNvSpPr>
          <p:nvPr>
            <p:ph idx="1"/>
          </p:nvPr>
        </p:nvSpPr>
        <p:spPr/>
        <p:txBody>
          <a:bodyPr/>
          <a:lstStyle/>
          <a:p>
            <a:pPr marL="342900" marR="0" indent="-342900">
              <a:lnSpc>
                <a:spcPct val="107000"/>
              </a:lnSpc>
              <a:spcBef>
                <a:spcPts val="0"/>
              </a:spcBef>
              <a:spcAft>
                <a:spcPts val="800"/>
              </a:spcAft>
              <a:buFont typeface="+mj-lt"/>
              <a:buAutoNum type="arabicPeriod"/>
            </a:pPr>
            <a:r>
              <a:rPr lang="en-US" sz="2400" spc="40" dirty="0">
                <a:solidFill>
                  <a:schemeClr val="tx1"/>
                </a:solidFill>
                <a:effectLst/>
                <a:ea typeface="Times New Roman" panose="02020603050405020304" pitchFamily="18" charset="0"/>
                <a:cs typeface="Times New Roman" panose="02020603050405020304" pitchFamily="18" charset="0"/>
              </a:rPr>
              <a:t>Participants will be able to </a:t>
            </a:r>
            <a:r>
              <a:rPr lang="en-US" sz="2400" dirty="0">
                <a:solidFill>
                  <a:schemeClr val="tx1"/>
                </a:solidFill>
                <a:effectLst/>
                <a:ea typeface="Times New Roman" panose="02020603050405020304" pitchFamily="18" charset="0"/>
                <a:cs typeface="Times New Roman" panose="02020603050405020304" pitchFamily="18" charset="0"/>
              </a:rPr>
              <a:t>develop a course plan.  (Affective Domain)</a:t>
            </a:r>
            <a:endParaRPr lang="en-US" sz="2400" dirty="0">
              <a:solidFill>
                <a:schemeClr val="tx1"/>
              </a:solidFill>
              <a:ea typeface="Times New Roman" panose="02020603050405020304" pitchFamily="18" charset="0"/>
              <a:cs typeface="Times New Roman" panose="02020603050405020304" pitchFamily="18" charset="0"/>
            </a:endParaRPr>
          </a:p>
          <a:p>
            <a:pPr marL="342900" marR="0" indent="-342900">
              <a:lnSpc>
                <a:spcPct val="107000"/>
              </a:lnSpc>
              <a:spcBef>
                <a:spcPts val="0"/>
              </a:spcBef>
              <a:spcAft>
                <a:spcPts val="800"/>
              </a:spcAft>
              <a:buFont typeface="+mj-lt"/>
              <a:buAutoNum type="arabicPeriod"/>
            </a:pPr>
            <a:r>
              <a:rPr lang="en-US" sz="2400" spc="40" dirty="0">
                <a:solidFill>
                  <a:schemeClr val="tx1"/>
                </a:solidFill>
                <a:effectLst/>
                <a:ea typeface="Times New Roman" panose="02020603050405020304" pitchFamily="18" charset="0"/>
                <a:cs typeface="Times New Roman" panose="02020603050405020304" pitchFamily="18" charset="0"/>
              </a:rPr>
              <a:t>Participants will be able to develop </a:t>
            </a:r>
            <a:r>
              <a:rPr lang="en-US" sz="2400" dirty="0">
                <a:solidFill>
                  <a:schemeClr val="tx1"/>
                </a:solidFill>
                <a:effectLst/>
                <a:ea typeface="Times New Roman" panose="02020603050405020304" pitchFamily="18" charset="0"/>
                <a:cs typeface="Times New Roman" panose="02020603050405020304" pitchFamily="18" charset="0"/>
              </a:rPr>
              <a:t>an outcomes matrix. (Metacognitive Domain)</a:t>
            </a:r>
            <a:endParaRPr lang="en-US" sz="2400" dirty="0">
              <a:solidFill>
                <a:schemeClr val="tx1"/>
              </a:solidFill>
              <a:ea typeface="Times New Roman" panose="02020603050405020304" pitchFamily="18" charset="0"/>
              <a:cs typeface="Times New Roman" panose="02020603050405020304" pitchFamily="18" charset="0"/>
            </a:endParaRPr>
          </a:p>
          <a:p>
            <a:pPr marL="342900" marR="0" indent="-342900">
              <a:lnSpc>
                <a:spcPct val="107000"/>
              </a:lnSpc>
              <a:spcBef>
                <a:spcPts val="0"/>
              </a:spcBef>
              <a:spcAft>
                <a:spcPts val="800"/>
              </a:spcAft>
              <a:buFont typeface="+mj-lt"/>
              <a:buAutoNum type="arabicPeriod"/>
            </a:pPr>
            <a:r>
              <a:rPr lang="en-US" sz="2400" dirty="0">
                <a:solidFill>
                  <a:schemeClr val="tx1"/>
                </a:solidFill>
                <a:effectLst/>
                <a:ea typeface="Times New Roman" panose="02020603050405020304" pitchFamily="18" charset="0"/>
                <a:cs typeface="Times New Roman" panose="02020603050405020304" pitchFamily="18" charset="0"/>
              </a:rPr>
              <a:t>Participants will be able to coordinate their course activities and assessments to map to learning outcomes. (Psychomotor)</a:t>
            </a:r>
          </a:p>
          <a:p>
            <a:endParaRPr lang="en-US" dirty="0"/>
          </a:p>
        </p:txBody>
      </p:sp>
    </p:spTree>
    <p:extLst>
      <p:ext uri="{BB962C8B-B14F-4D97-AF65-F5344CB8AC3E}">
        <p14:creationId xmlns:p14="http://schemas.microsoft.com/office/powerpoint/2010/main" val="1192694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F7917-96B4-4077-81A0-907902B62CC2}"/>
              </a:ext>
            </a:extLst>
          </p:cNvPr>
          <p:cNvSpPr>
            <a:spLocks noGrp="1"/>
          </p:cNvSpPr>
          <p:nvPr>
            <p:ph type="title"/>
          </p:nvPr>
        </p:nvSpPr>
        <p:spPr/>
        <p:txBody>
          <a:bodyPr/>
          <a:lstStyle/>
          <a:p>
            <a:r>
              <a:rPr lang="en-US" dirty="0"/>
              <a:t>Instructional Objectives</a:t>
            </a:r>
          </a:p>
        </p:txBody>
      </p:sp>
      <p:sp>
        <p:nvSpPr>
          <p:cNvPr id="3" name="Content Placeholder 2">
            <a:extLst>
              <a:ext uri="{FF2B5EF4-FFF2-40B4-BE49-F238E27FC236}">
                <a16:creationId xmlns:a16="http://schemas.microsoft.com/office/drawing/2014/main" id="{455F2F98-1ACB-447C-ABDE-9A509B40B86A}"/>
              </a:ext>
            </a:extLst>
          </p:cNvPr>
          <p:cNvSpPr>
            <a:spLocks noGrp="1"/>
          </p:cNvSpPr>
          <p:nvPr>
            <p:ph idx="1"/>
          </p:nvPr>
        </p:nvSpPr>
        <p:spPr/>
        <p:txBody>
          <a:bodyPr/>
          <a:lstStyle/>
          <a:p>
            <a:pPr marL="0" marR="0">
              <a:lnSpc>
                <a:spcPct val="107000"/>
              </a:lnSpc>
              <a:spcBef>
                <a:spcPts val="0"/>
              </a:spcBef>
              <a:spcAft>
                <a:spcPts val="800"/>
              </a:spcAft>
            </a:pPr>
            <a:r>
              <a:rPr lang="en-US" sz="2800" spc="40" dirty="0">
                <a:solidFill>
                  <a:schemeClr val="tx1"/>
                </a:solidFill>
                <a:effectLst/>
                <a:ea typeface="Calibri" panose="020F0502020204030204" pitchFamily="34" charset="0"/>
                <a:cs typeface="Calibri" panose="020F0502020204030204" pitchFamily="34" charset="0"/>
              </a:rPr>
              <a:t>At the end of this session, participants will be able to:</a:t>
            </a:r>
            <a:endParaRPr lang="en-US" sz="2800" dirty="0">
              <a:solidFill>
                <a:schemeClr val="tx1"/>
              </a:solidFill>
              <a:effectLst/>
              <a:ea typeface="Calibri" panose="020F0502020204030204" pitchFamily="34" charset="0"/>
              <a:cs typeface="Times New Roman" panose="02020603050405020304" pitchFamily="18" charset="0"/>
            </a:endParaRPr>
          </a:p>
          <a:p>
            <a:pPr marL="342900" marR="0" lvl="0" indent="-342900">
              <a:lnSpc>
                <a:spcPct val="105000"/>
              </a:lnSpc>
              <a:spcBef>
                <a:spcPts val="0"/>
              </a:spcBef>
              <a:spcAft>
                <a:spcPts val="0"/>
              </a:spcAft>
              <a:buFont typeface="+mj-lt"/>
              <a:buAutoNum type="arabicPeriod"/>
            </a:pPr>
            <a:r>
              <a:rPr lang="en-US" sz="2800" dirty="0">
                <a:solidFill>
                  <a:schemeClr val="tx1"/>
                </a:solidFill>
                <a:effectLst/>
                <a:ea typeface="Times New Roman" panose="02020603050405020304" pitchFamily="18" charset="0"/>
                <a:cs typeface="Times New Roman" panose="02020603050405020304" pitchFamily="18" charset="0"/>
              </a:rPr>
              <a:t>identify the various types of assessments that can be utilized. (Cognitive Domain)</a:t>
            </a:r>
          </a:p>
          <a:p>
            <a:pPr marL="342900" marR="0" lvl="0" indent="-342900">
              <a:lnSpc>
                <a:spcPct val="105000"/>
              </a:lnSpc>
              <a:spcBef>
                <a:spcPts val="0"/>
              </a:spcBef>
              <a:spcAft>
                <a:spcPts val="0"/>
              </a:spcAft>
              <a:buFont typeface="+mj-lt"/>
              <a:buAutoNum type="arabicPeriod"/>
            </a:pPr>
            <a:r>
              <a:rPr lang="en-US" sz="2800" dirty="0">
                <a:solidFill>
                  <a:schemeClr val="tx1"/>
                </a:solidFill>
                <a:effectLst/>
                <a:ea typeface="Times New Roman" panose="02020603050405020304" pitchFamily="18" charset="0"/>
                <a:cs typeface="Times New Roman" panose="02020603050405020304" pitchFamily="18" charset="0"/>
              </a:rPr>
              <a:t>relate an educational activity to a learning outcome. (Knowledge Domain)</a:t>
            </a:r>
          </a:p>
          <a:p>
            <a:pPr marL="342900" marR="0" lvl="0" indent="-342900">
              <a:lnSpc>
                <a:spcPct val="105000"/>
              </a:lnSpc>
              <a:spcBef>
                <a:spcPts val="0"/>
              </a:spcBef>
              <a:spcAft>
                <a:spcPts val="0"/>
              </a:spcAft>
              <a:buFont typeface="+mj-lt"/>
              <a:buAutoNum type="arabicPeriod"/>
            </a:pPr>
            <a:r>
              <a:rPr lang="en-US" sz="2800" dirty="0">
                <a:solidFill>
                  <a:schemeClr val="tx1"/>
                </a:solidFill>
                <a:effectLst/>
                <a:ea typeface="Times New Roman" panose="02020603050405020304" pitchFamily="18" charset="0"/>
                <a:cs typeface="Times New Roman" panose="02020603050405020304" pitchFamily="18" charset="0"/>
              </a:rPr>
              <a:t>value non-traditional educational activities. (Interpersonal Domain)</a:t>
            </a:r>
          </a:p>
          <a:p>
            <a:endParaRPr lang="en-US" dirty="0"/>
          </a:p>
        </p:txBody>
      </p:sp>
    </p:spTree>
    <p:extLst>
      <p:ext uri="{BB962C8B-B14F-4D97-AF65-F5344CB8AC3E}">
        <p14:creationId xmlns:p14="http://schemas.microsoft.com/office/powerpoint/2010/main" val="40604053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VERSION" val="5.0"/>
  <p:tag name="PERSONS" val="&lt;?xml version=&quot;1.0&quot; encoding=&quot;utf-8&quot;?&gt;&lt;ArrayOfPerson xmlns:xsd=&quot;http://www.w3.org/2001/XMLSchema&quot; xmlns:xsi=&quot;http://www.w3.org/2001/XMLSchema-instance&quot; /&gt;"/>
  <p:tag name="PRESGUID" val="2a45fc99-ea7c-431d-8f5f-6468bd0b66ae"/>
  <p:tag name="EDITION" val="Meetoo"/>
</p:tagLst>
</file>

<file path=ppt/tags/tag10.xml><?xml version="1.0" encoding="utf-8"?>
<p:tagLst xmlns:a="http://schemas.openxmlformats.org/drawingml/2006/main" xmlns:r="http://schemas.openxmlformats.org/officeDocument/2006/relationships" xmlns:p="http://schemas.openxmlformats.org/presentationml/2006/main">
  <p:tag name="SHAPETYPE" val="ChoiceText"/>
  <p:tag name="QUESTIONGUID" val="6e1ed23d-2b99-4a83-96aa-cc2840707f6c"/>
</p:tagLst>
</file>

<file path=ppt/tags/tag11.xml><?xml version="1.0" encoding="utf-8"?>
<p:tagLst xmlns:a="http://schemas.openxmlformats.org/drawingml/2006/main" xmlns:r="http://schemas.openxmlformats.org/officeDocument/2006/relationships" xmlns:p="http://schemas.openxmlformats.org/presentationml/2006/main">
  <p:tag name="SHAPETYPE" val="DataLabel"/>
  <p:tag name="QUESTIONGUID" val="6e1ed23d-2b99-4a83-96aa-cc2840707f6c"/>
</p:tagLst>
</file>

<file path=ppt/tags/tag12.xml><?xml version="1.0" encoding="utf-8"?>
<p:tagLst xmlns:a="http://schemas.openxmlformats.org/drawingml/2006/main" xmlns:r="http://schemas.openxmlformats.org/officeDocument/2006/relationships" xmlns:p="http://schemas.openxmlformats.org/presentationml/2006/main">
  <p:tag name="SHAPETYPE" val="Bars"/>
  <p:tag name="QUESTIONGUID" val="6e1ed23d-2b99-4a83-96aa-cc2840707f6c"/>
  <p:tag name="SHAPEDETAILS" val="&lt;?xml version=&quot;1.0&quot; encoding=&quot;utf-8&quot;?&gt;&lt;ShapeDetails xmlns:xsd=&quot;http://www.w3.org/2001/XMLSchema&quot; xmlns:xsi=&quot;http://www.w3.org/2001/XMLSchema-instance&quot;&gt;&lt;GUID&gt;a3c58eba-483d-4054-a532-00f5f7240ecf&lt;/GUID&gt;&lt;Name /&gt;&lt;ScreenPosition&gt;BottomRight&lt;/ScreenPosition&gt;&lt;BorderThickness&gt;10&lt;/BorderThickness&gt;&lt;Top&gt;176.876373&lt;/Top&gt;&lt;Left&gt;125.402206&lt;/Left&gt;&lt;Height&gt;20.11874&lt;/Height&gt;&lt;Width&gt;712.9859&lt;/Width&gt;&lt;/ShapeDetails&gt;"/>
</p:tagLst>
</file>

<file path=ppt/tags/tag13.xml><?xml version="1.0" encoding="utf-8"?>
<p:tagLst xmlns:a="http://schemas.openxmlformats.org/drawingml/2006/main" xmlns:r="http://schemas.openxmlformats.org/officeDocument/2006/relationships" xmlns:p="http://schemas.openxmlformats.org/presentationml/2006/main">
  <p:tag name="SHAPETYPE" val="VotingKey"/>
  <p:tag name="QUESTIONGUID" val="6e1ed23d-2b99-4a83-96aa-cc2840707f6c"/>
</p:tagLst>
</file>

<file path=ppt/tags/tag14.xml><?xml version="1.0" encoding="utf-8"?>
<p:tagLst xmlns:a="http://schemas.openxmlformats.org/drawingml/2006/main" xmlns:r="http://schemas.openxmlformats.org/officeDocument/2006/relationships" xmlns:p="http://schemas.openxmlformats.org/presentationml/2006/main">
  <p:tag name="SHAPETYPE" val="ChoiceText"/>
  <p:tag name="QUESTIONGUID" val="6e1ed23d-2b99-4a83-96aa-cc2840707f6c"/>
</p:tagLst>
</file>

<file path=ppt/tags/tag15.xml><?xml version="1.0" encoding="utf-8"?>
<p:tagLst xmlns:a="http://schemas.openxmlformats.org/drawingml/2006/main" xmlns:r="http://schemas.openxmlformats.org/officeDocument/2006/relationships" xmlns:p="http://schemas.openxmlformats.org/presentationml/2006/main">
  <p:tag name="SHAPETYPE" val="DataLabel"/>
  <p:tag name="QUESTIONGUID" val="6e1ed23d-2b99-4a83-96aa-cc2840707f6c"/>
</p:tagLst>
</file>

<file path=ppt/tags/tag16.xml><?xml version="1.0" encoding="utf-8"?>
<p:tagLst xmlns:a="http://schemas.openxmlformats.org/drawingml/2006/main" xmlns:r="http://schemas.openxmlformats.org/officeDocument/2006/relationships" xmlns:p="http://schemas.openxmlformats.org/presentationml/2006/main">
  <p:tag name="SHAPETYPE" val="Bars"/>
  <p:tag name="QUESTIONGUID" val="6e1ed23d-2b99-4a83-96aa-cc2840707f6c"/>
  <p:tag name="SHAPEDETAILS" val="&lt;?xml version=&quot;1.0&quot; encoding=&quot;utf-8&quot;?&gt;&lt;ShapeDetails xmlns:xsd=&quot;http://www.w3.org/2001/XMLSchema&quot; xmlns:xsi=&quot;http://www.w3.org/2001/XMLSchema-instance&quot;&gt;&lt;GUID&gt;16e9bf96-d3c1-4bbb-bae2-1b304876f04a&lt;/GUID&gt;&lt;Name /&gt;&lt;ScreenPosition&gt;BottomRight&lt;/ScreenPosition&gt;&lt;BorderThickness&gt;10&lt;/BorderThickness&gt;&lt;Top&gt;229.788116&lt;/Top&gt;&lt;Left&gt;125.402206&lt;/Left&gt;&lt;Height&gt;20.11874&lt;/Height&gt;&lt;Width&gt;712.9859&lt;/Width&gt;&lt;/ShapeDetails&gt;"/>
</p:tagLst>
</file>

<file path=ppt/tags/tag17.xml><?xml version="1.0" encoding="utf-8"?>
<p:tagLst xmlns:a="http://schemas.openxmlformats.org/drawingml/2006/main" xmlns:r="http://schemas.openxmlformats.org/officeDocument/2006/relationships" xmlns:p="http://schemas.openxmlformats.org/presentationml/2006/main">
  <p:tag name="SHAPETYPE" val="VotingKey"/>
  <p:tag name="QUESTIONGUID" val="6e1ed23d-2b99-4a83-96aa-cc2840707f6c"/>
</p:tagLst>
</file>

<file path=ppt/tags/tag18.xml><?xml version="1.0" encoding="utf-8"?>
<p:tagLst xmlns:a="http://schemas.openxmlformats.org/drawingml/2006/main" xmlns:r="http://schemas.openxmlformats.org/officeDocument/2006/relationships" xmlns:p="http://schemas.openxmlformats.org/presentationml/2006/main">
  <p:tag name="SHAPETYPE" val="ChoiceText"/>
  <p:tag name="QUESTIONGUID" val="6e1ed23d-2b99-4a83-96aa-cc2840707f6c"/>
</p:tagLst>
</file>

<file path=ppt/tags/tag19.xml><?xml version="1.0" encoding="utf-8"?>
<p:tagLst xmlns:a="http://schemas.openxmlformats.org/drawingml/2006/main" xmlns:r="http://schemas.openxmlformats.org/officeDocument/2006/relationships" xmlns:p="http://schemas.openxmlformats.org/presentationml/2006/main">
  <p:tag name="SHAPETYPE" val="DataLabel"/>
  <p:tag name="QUESTIONGUID" val="6e1ed23d-2b99-4a83-96aa-cc2840707f6c"/>
</p:tagLst>
</file>

<file path=ppt/tags/tag2.xml><?xml version="1.0" encoding="utf-8"?>
<p:tagLst xmlns:a="http://schemas.openxmlformats.org/drawingml/2006/main" xmlns:r="http://schemas.openxmlformats.org/officeDocument/2006/relationships" xmlns:p="http://schemas.openxmlformats.org/presentationml/2006/main">
  <p:tag name="SLIDETYPE" val="&lt;?xml version=&quot;1.0&quot; encoding=&quot;utf-8&quot;?&gt;&lt;SlideType&gt;Question&lt;/SlideType&gt;"/>
  <p:tag name="RESULTRENDERING" val="&lt;?xml version=&quot;1.0&quot; encoding=&quot;utf-8&quot;?&gt;&lt;DataRendering xmlns:xsd=&quot;http://www.w3.org/2001/XMLSchema&quot; xmlns:xsi=&quot;http://www.w3.org/2001/XMLSchema-instance&quot;&gt;&lt;GUID&gt;1658e376-af70-41ce-a273-bc0d493352a4&lt;/GUID&gt;&lt;Name /&gt;&lt;ShowAverage&gt;false&lt;/ShowAverage&gt;&lt;DisplayType&gt;WordCloud&lt;/DisplayType&gt;&lt;DisplayNumbersAs&gt;Percentages&lt;/DisplayNumbersAs&gt;&lt;DecimalPlaces&gt;0&lt;/DecimalPlaces&gt;&lt;ShowResultsAxis&gt;false&lt;/ShowResultsAxis&gt;&lt;ShowRangeAxis&gt;true&lt;/ShowRangeAxis&gt;&lt;ShowTotal&gt;false&lt;/ShowTotal&gt;&lt;ShowResults&gt;true&lt;/ShowResults&gt;&lt;CalculatePercentageAs&gt;PercentagesOfVoters&lt;/CalculatePercentageAs&gt;&lt;IsBreakdown&gt;false&lt;/IsBreakdown&gt;&lt;ShowOverall&gt;true&lt;/ShowOverall&gt;&lt;AdjustDecimalPlacesIfNecessary&gt;true&lt;/AdjustDecimalPlacesIfNecessary&gt;&lt;AddDecimalPlaceIfRequired&gt;true&lt;/AddDecimalPlaceIfRequired&gt;&lt;NumberOfChoicesToDisplay&gt;10&lt;/NumberOfChoicesToDisplay&gt;&lt;/DataRendering&gt;"/>
  <p:tag name="SOUNDOPTIONS" val="&lt;?xml version=&quot;1.0&quot; encoding=&quot;utf-8&quot;?&gt;&lt;SoundOptions xmlns:xsd=&quot;http://www.w3.org/2001/XMLSchema&quot; xmlns:xsi=&quot;http://www.w3.org/2001/XMLSchema-instance&quot;&gt;&lt;GUID&gt;ec066c74-131e-4214-b13f-eec93dc2fcd6&lt;/GUID&gt;&lt;Name /&gt;&lt;PlaySound&gt;false&lt;/PlaySound&gt;&lt;CountdownSoundTag&gt;SOUND5048106112113789048858212267122791194343688811210411778721021077387908281705665479797697149868110361&lt;/CountdownSoundTag&gt;&lt;PlayTimesUpSound&gt;false&lt;/PlayTimesUpSound&gt;&lt;TimesUpSoundTag&gt;SOUND78559777531211121158510385529866107431017273103999057109117571068712285765090109816511543112828412211961&lt;/TimesUpSoundTag&gt;&lt;Loop&gt;true&lt;/Loop&gt;&lt;/SoundOptions&gt;"/>
  <p:tag name="VOTENOWOPTIONS" val="&lt;?xml version=&quot;1.0&quot; encoding=&quot;utf-8&quot;?&gt;&lt;VoteNowOptions xmlns:xsd=&quot;http://www.w3.org/2001/XMLSchema&quot; xmlns:xsi=&quot;http://www.w3.org/2001/XMLSchema-instance&quot;&gt;&lt;GUID&gt;979653fe-948d-484e-ab43-4963e1269041&lt;/GUID&gt;&lt;HasVoteNow&gt;true&lt;/HasVoteNow&gt;&lt;TextSingleDigit&gt;POLL OPEN&lt;/TextSingleDigit&gt;&lt;TextMultiDigit&gt;Enter Number(s) and Press Send&lt;/TextMultiDigit&gt;&lt;TextTextVote&gt;Enter Text and Press Send&lt;/TextTextVote&gt;&lt;LocationSingleDigit&gt;&lt;GUID&gt;00000000-0000-0000-0000-000000000000&lt;/GUID&gt;&lt;ScreenPosition&gt;TopRight&lt;/ScreenPosition&gt;&lt;BorderThickness&gt;10&lt;/BorderThickness&gt;&lt;Top&gt;0&lt;/Top&gt;&lt;Left&gt;0&lt;/Left&gt;&lt;Height&gt;35&lt;/Height&gt;&lt;Width&gt;100&lt;/Width&gt;&lt;/LocationSingleDigit&gt;&lt;LocationMultiDigit&gt;&lt;GUID&gt;00000000-0000-0000-0000-000000000000&lt;/GUID&gt;&lt;ScreenPosition&gt;TopRight&lt;/ScreenPosition&gt;&lt;BorderThickness&gt;10&lt;/BorderThickness&gt;&lt;Top&gt;0&lt;/Top&gt;&lt;Left&gt;0&lt;/Left&gt;&lt;Height&gt;35&lt;/Height&gt;&lt;Width&gt;100&lt;/Width&gt;&lt;/LocationMultiDigit&gt;&lt;LocationTextVote&gt;&lt;GUID&gt;00000000-0000-0000-0000-000000000000&lt;/GUID&gt;&lt;ScreenPosition&gt;TopRight&lt;/ScreenPosition&gt;&lt;BorderThickness&gt;10&lt;/BorderThickness&gt;&lt;Top&gt;0&lt;/Top&gt;&lt;Left&gt;0&lt;/Left&gt;&lt;Height&gt;35&lt;/Height&gt;&lt;Width&gt;100&lt;/Width&gt;&lt;/LocationTextVote&gt;&lt;Shape&gt;msoShapeRectangle&lt;/Shape&gt;&lt;/VoteNowOptions&gt;"/>
  <p:tag name="SCORINGOPTIONS" val="&lt;?xml version=&quot;1.0&quot; encoding=&quot;utf-8&quot;?&gt;&lt;ScoringOptions xmlns:xsd=&quot;http://www.w3.org/2001/XMLSchema&quot; xmlns:xsi=&quot;http://www.w3.org/2001/XMLSchema-instance&quot;&gt;&lt;GUID&gt;c20fc765-dfd5-47f3-bc00-964b08b5f492&lt;/GUID&gt;&lt;Name /&gt;&lt;EnableScoring&gt;false&lt;/EnableScoring&gt;&lt;RevealAnswer&gt;true&lt;/RevealAnswer&gt;&lt;PointsForCorrectAnswer&gt;10&lt;/PointsForCorrectAnswer&gt;&lt;SpeedScoring&gt;false&lt;/SpeedScoring&gt;&lt;IsNumberOfCorrectAnswersShown&gt;false&lt;/IsNumberOfCorrectAnswersShown&gt;&lt;/ScoringOptions&gt;"/>
  <p:tag name="COUNTDOWNOPTIONS" val="&lt;?xml version=&quot;1.0&quot; encoding=&quot;utf-8&quot;?&gt;&lt;CountdownOptions xmlns:xsd=&quot;http://www.w3.org/2001/XMLSchema&quot; xmlns:xsi=&quot;http://www.w3.org/2001/XMLSchema-instance&quot;&gt;&lt;GUID&gt;685836bb-376b-4bf7-80b1-b08981cbb9bb&lt;/GUID&gt;&lt;Name /&gt;&lt;HasCountdown&gt;false&lt;/HasCountdown&gt;&lt;DoesCountdownClosePoll&gt;false&lt;/DoesCountdownClosePoll&gt;&lt;Length&gt;10&lt;/Length&gt;&lt;Value&gt;10&lt;/Value&gt;&lt;CountdownType&gt;Analogue&lt;/CountdownType&gt;&lt;Location&gt;&lt;GUID&gt;00000000-0000-0000-0000-000000000000&lt;/GUID&gt;&lt;Name /&gt;&lt;ScreenPosition&gt;BottomRight&lt;/ScreenPosition&gt;&lt;BorderThickness&gt;10&lt;/BorderThickness&gt;&lt;Top&gt;0&lt;/Top&gt;&lt;Left&gt;0&lt;/Left&gt;&lt;Height&gt;35&lt;/Height&gt;&lt;Width&gt;50&lt;/Width&gt;&lt;/Location&gt;&lt;/CountdownOptions&gt;"/>
  <p:tag name="JOININSTRUCTIONS" val="&lt;?xml version=&quot;1.0&quot; encoding=&quot;utf-8&quot;?&gt;&lt;JoinInstructions xmlns:xsd=&quot;http://www.w3.org/2001/XMLSchema&quot; xmlns:xsi=&quot;http://www.w3.org/2001/XMLSchema-instance&quot;&gt;&lt;GUID&gt;ee131ade-3595-4fc9-a25a-e870a5f6c528&lt;/GUID&gt;&lt;Name /&gt;&lt;Position&gt;&lt;GUID&gt;bff1ecc3-e354-47b0-bf5c-18a11e3f044d&lt;/GUID&gt;&lt;Name /&gt;&lt;ScreenPosition&gt;BottomRight&lt;/ScreenPosition&gt;&lt;BorderThickness&gt;10&lt;/BorderThickness&gt;&lt;Top&gt;10&lt;/Top&gt;&lt;Left&gt;598.000366&lt;/Left&gt;&lt;Height&gt;29.08126&lt;/Height&gt;&lt;Width&gt;252.562683&lt;/Width&gt;&lt;/Position&gt;&lt;/JoinInstructions&gt;"/>
  <p:tag name="RAWRESULTS" val="&lt;?xml version=&quot;1.0&quot; encoding=&quot;utf-8&quot;?&gt;&lt;ArrayOfResponse xmlns:xsd=&quot;http://www.w3.org/2001/XMLSchema&quot; xmlns:xsi=&quot;http://www.w3.org/2001/XMLSchema-instance&quot;&gt;&lt;Response&gt;&lt;Index&gt;99999&lt;/Index&gt;&lt;SmartcardUID&gt;0&lt;/SmartcardUID&gt;&lt;Key&gt;WORD_CLOUD&lt;/Key&gt;&lt;Valid&gt;true&lt;/Valid&gt;&lt;TimeStamp&gt;0001-01-01T00:00:00&lt;/TimeStamp&gt;&lt;Value&gt;iVBORw0KGgoAAAANSUhEUgAABdwAAAKaCAYAAAAkk5ubAAAABmJLR0QA/wD/AP+gvaeTAAAPN0lEQVR4nO3BAQEAAACCIP+vbkh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AowH/fgABu0vb4AAAAABJRU5ErkJggg==&lt;/Value&gt;&lt;ValueAsPercentage&gt;0&lt;/ValueAsPercentage&gt;&lt;PersonId&gt;0&lt;/PersonId&gt;&lt;ResponseDelay&gt;0&lt;/ResponseDelay&gt;&lt;/Response&gt;&lt;/ArrayOfResponse&gt;"/>
  <p:tag name="QUESTIONDEFINITION" val="&lt;?xml version=&quot;1.0&quot; encoding=&quot;utf-8&quot;?&gt;&lt;TextVoteQuestionWordCloud xmlns:xsd=&quot;http://www.w3.org/2001/XMLSchema&quot; xmlns:xsi=&quot;http://www.w3.org/2001/XMLSchema-instance&quot;&gt;&lt;GUID&gt;2d5a6996-b1fe-4b70-a6ed-8fe782d9412a&lt;/GUID&gt;&lt;Name /&gt;&lt;ReactorQuestionId&gt;1376465&lt;/ReactorQuestionId&gt;&lt;Text&gt;When you saw the title of this presentation, what one word came to mind?&lt;/Text&gt;&lt;SubChoiceDefinitions&gt;&lt;SubChoiceDefinition&gt;&lt;Name&gt;_default&lt;/Name&gt;&lt;SubChoiceSourceReferences /&gt;&lt;/SubChoiceDefinition&gt;&lt;/SubChoiceDefinitions&gt;&lt;SubText /&gt;&lt;IndividualWeightingText /&gt;&lt;QuestionType&gt;TextVoteWordCloud&lt;/QuestionType&gt;&lt;Source&gt;Handsets&lt;/Source&gt;&lt;Choices /&gt;&lt;HasData&gt;false&lt;/HasData&gt;&lt;MasterQuestionNumSubChoices&gt;0&lt;/MasterQuestionNumSubChoices&gt;&lt;TimeOpenMS&gt;6718&lt;/TimeOpenMS&gt;&lt;IsQuestionWeighted&gt;false&lt;/IsQuestionWeighted&gt;&lt;CorrectAnswerVotesNumber&gt;0&lt;/CorrectAnswerVotesNumber&gt;&lt;CorrectAnswerVotesPercent&gt;0&lt;/CorrectAnswerVotesPercent&gt;&lt;ReactorPollDetails&gt;&lt;MeetingId&gt;215573&lt;/MeetingId&gt;&lt;SessionId&gt;219510&lt;/SessionId&gt;&lt;TenancyId&gt;71389&lt;/TenancyId&gt;&lt;LatestPollId&gt;2&lt;/LatestPollId&gt;&lt;/ReactorPollDetails&gt;&lt;TextVoteScores /&gt;&lt;WordCloudAsBase64String /&gt;&lt;/TextVoteQuestionWordCloud&gt;"/>
  <p:tag name="LASTMODE" val="&lt;?xml version=&quot;1.0&quot; encoding=&quot;utf-8&quot;?&gt;&lt;int&gt;0&lt;/int&gt;"/>
  <p:tag name="SEQUENCECOUNT" val="&lt;?xml version=&quot;1.0&quot; encoding=&quot;utf-8&quot;?&gt;&lt;int&gt;47&lt;/int&gt;"/>
  <p:tag name="MEETOO" val="2a45fc99-ea7c-431d-8f5f-6468bd0b66ae"/>
</p:tagLst>
</file>

<file path=ppt/tags/tag20.xml><?xml version="1.0" encoding="utf-8"?>
<p:tagLst xmlns:a="http://schemas.openxmlformats.org/drawingml/2006/main" xmlns:r="http://schemas.openxmlformats.org/officeDocument/2006/relationships" xmlns:p="http://schemas.openxmlformats.org/presentationml/2006/main">
  <p:tag name="SHAPETYPE" val="Bars"/>
  <p:tag name="QUESTIONGUID" val="6e1ed23d-2b99-4a83-96aa-cc2840707f6c"/>
  <p:tag name="SHAPEDETAILS" val="&lt;?xml version=&quot;1.0&quot; encoding=&quot;utf-8&quot;?&gt;&lt;ShapeDetails xmlns:xsd=&quot;http://www.w3.org/2001/XMLSchema&quot; xmlns:xsi=&quot;http://www.w3.org/2001/XMLSchema-instance&quot;&gt;&lt;GUID&gt;78d75b04-e736-4541-92f6-246da418b6ee&lt;/GUID&gt;&lt;Name /&gt;&lt;ScreenPosition&gt;BottomRight&lt;/ScreenPosition&gt;&lt;BorderThickness&gt;10&lt;/BorderThickness&gt;&lt;Top&gt;282.699921&lt;/Top&gt;&lt;Left&gt;125.402206&lt;/Left&gt;&lt;Height&gt;20.11874&lt;/Height&gt;&lt;Width&gt;712.9859&lt;/Width&gt;&lt;/ShapeDetails&gt;"/>
</p:tagLst>
</file>

<file path=ppt/tags/tag21.xml><?xml version="1.0" encoding="utf-8"?>
<p:tagLst xmlns:a="http://schemas.openxmlformats.org/drawingml/2006/main" xmlns:r="http://schemas.openxmlformats.org/officeDocument/2006/relationships" xmlns:p="http://schemas.openxmlformats.org/presentationml/2006/main">
  <p:tag name="SHAPETYPE" val="VotingKey"/>
  <p:tag name="QUESTIONGUID" val="6e1ed23d-2b99-4a83-96aa-cc2840707f6c"/>
</p:tagLst>
</file>

<file path=ppt/tags/tag22.xml><?xml version="1.0" encoding="utf-8"?>
<p:tagLst xmlns:a="http://schemas.openxmlformats.org/drawingml/2006/main" xmlns:r="http://schemas.openxmlformats.org/officeDocument/2006/relationships" xmlns:p="http://schemas.openxmlformats.org/presentationml/2006/main">
  <p:tag name="SHAPETYPE" val="ChoiceText"/>
  <p:tag name="QUESTIONGUID" val="6e1ed23d-2b99-4a83-96aa-cc2840707f6c"/>
</p:tagLst>
</file>

<file path=ppt/tags/tag23.xml><?xml version="1.0" encoding="utf-8"?>
<p:tagLst xmlns:a="http://schemas.openxmlformats.org/drawingml/2006/main" xmlns:r="http://schemas.openxmlformats.org/officeDocument/2006/relationships" xmlns:p="http://schemas.openxmlformats.org/presentationml/2006/main">
  <p:tag name="SHAPETYPE" val="DataLabel"/>
  <p:tag name="QUESTIONGUID" val="6e1ed23d-2b99-4a83-96aa-cc2840707f6c"/>
</p:tagLst>
</file>

<file path=ppt/tags/tag24.xml><?xml version="1.0" encoding="utf-8"?>
<p:tagLst xmlns:a="http://schemas.openxmlformats.org/drawingml/2006/main" xmlns:r="http://schemas.openxmlformats.org/officeDocument/2006/relationships" xmlns:p="http://schemas.openxmlformats.org/presentationml/2006/main">
  <p:tag name="SHAPETYPE" val="Bars"/>
  <p:tag name="QUESTIONGUID" val="6e1ed23d-2b99-4a83-96aa-cc2840707f6c"/>
  <p:tag name="SHAPEDETAILS" val="&lt;?xml version=&quot;1.0&quot; encoding=&quot;utf-8&quot;?&gt;&lt;ShapeDetails xmlns:xsd=&quot;http://www.w3.org/2001/XMLSchema&quot; xmlns:xsi=&quot;http://www.w3.org/2001/XMLSchema-instance&quot;&gt;&lt;GUID&gt;f3dea0ce-4ea0-486b-94f7-92cdf1de580c&lt;/GUID&gt;&lt;Name /&gt;&lt;ScreenPosition&gt;BottomRight&lt;/ScreenPosition&gt;&lt;BorderThickness&gt;10&lt;/BorderThickness&gt;&lt;Top&gt;335.611725&lt;/Top&gt;&lt;Left&gt;125.402206&lt;/Left&gt;&lt;Height&gt;20.11874&lt;/Height&gt;&lt;Width&gt;712.9859&lt;/Width&gt;&lt;/ShapeDetails&gt;"/>
</p:tagLst>
</file>

<file path=ppt/tags/tag25.xml><?xml version="1.0" encoding="utf-8"?>
<p:tagLst xmlns:a="http://schemas.openxmlformats.org/drawingml/2006/main" xmlns:r="http://schemas.openxmlformats.org/officeDocument/2006/relationships" xmlns:p="http://schemas.openxmlformats.org/presentationml/2006/main">
  <p:tag name="TICKWIDTH" val="&lt;?xml version=&quot;1.0&quot; encoding=&quot;utf-8&quot;?&gt;&lt;float&gt;0&lt;/float&gt;"/>
  <p:tag name="SLIDETYPE" val="&lt;?xml version=&quot;1.0&quot; encoding=&quot;utf-8&quot;?&gt;&lt;SlideType&gt;Question&lt;/SlideType&gt;"/>
  <p:tag name="RESULTRENDERING" val="&lt;?xml version=&quot;1.0&quot; encoding=&quot;utf-8&quot;?&gt;&lt;DataRendering xmlns:xsd=&quot;http://www.w3.org/2001/XMLSchema&quot; xmlns:xsi=&quot;http://www.w3.org/2001/XMLSchema-instance&quot;&gt;&lt;GUID&gt;67734a29-985d-4307-ac4a-67dc8845a365&lt;/GUID&gt;&lt;Name /&gt;&lt;ShowAverage&gt;false&lt;/ShowAverage&gt;&lt;DisplayType&gt;Bars&lt;/DisplayType&gt;&lt;DisplayNumbersAs&gt;Percentages&lt;/DisplayNumbersAs&gt;&lt;DecimalPlaces&gt;0&lt;/DecimalPlaces&gt;&lt;ShowResultsAxis&gt;false&lt;/ShowResultsAxis&gt;&lt;ShowRangeAxis&gt;true&lt;/ShowRangeAxis&gt;&lt;ShowTotal&gt;true&lt;/ShowTotal&gt;&lt;ShowResults&gt;true&lt;/ShowResults&gt;&lt;CalculatePercentageAs&gt;PercentagesOfVoters&lt;/CalculatePercentageAs&gt;&lt;IsBreakdown&gt;false&lt;/IsBreakdown&gt;&lt;ShowOverall&gt;true&lt;/ShowOverall&gt;&lt;AdjustDecimalPlacesIfNecessary&gt;true&lt;/AdjustDecimalPlacesIfNecessary&gt;&lt;AddDecimalPlaceIfRequired&gt;true&lt;/AddDecimalPlaceIfRequired&gt;&lt;NumberOfChoicesToDisplay&gt;10&lt;/NumberOfChoicesToDisplay&gt;&lt;/DataRendering&gt;"/>
  <p:tag name="SOUNDOPTIONS" val="&lt;?xml version=&quot;1.0&quot; encoding=&quot;utf-8&quot;?&gt;&lt;SoundOptions xmlns:xsd=&quot;http://www.w3.org/2001/XMLSchema&quot; xmlns:xsi=&quot;http://www.w3.org/2001/XMLSchema-instance&quot;&gt;&lt;GUID&gt;bc91d148-69dc-4a3a-badc-e5593d69f53b&lt;/GUID&gt;&lt;Name /&gt;&lt;PlaySound&gt;false&lt;/PlaySound&gt;&lt;CountdownSoundTag&gt;SOUND5048106112113789048858212267122791194343688811210411778721021077387908281705665479797697149868110361&lt;/CountdownSoundTag&gt;&lt;PlayTimesUpSound&gt;false&lt;/PlayTimesUpSound&gt;&lt;TimesUpSoundTag&gt;SOUND78559777531211121158510385529866107431017273103999057109117571068712285765090109816511543112828412211961&lt;/TimesUpSoundTag&gt;&lt;Loop&gt;true&lt;/Loop&gt;&lt;/SoundOptions&gt;"/>
  <p:tag name="VOTENOWOPTIONS" val="&lt;?xml version=&quot;1.0&quot; encoding=&quot;utf-8&quot;?&gt;&lt;VoteNowOptions xmlns:xsd=&quot;http://www.w3.org/2001/XMLSchema&quot; xmlns:xsi=&quot;http://www.w3.org/2001/XMLSchema-instance&quot;&gt;&lt;GUID&gt;979653fe-948d-484e-ab43-4963e1269041&lt;/GUID&gt;&lt;HasVoteNow&gt;true&lt;/HasVoteNow&gt;&lt;TextSingleDigit&gt;POLL OPEN&lt;/TextSingleDigit&gt;&lt;TextMultiDigit&gt;Enter Number(s) and Press Send&lt;/TextMultiDigit&gt;&lt;TextTextVote&gt;Enter Text and Press Send&lt;/TextTextVote&gt;&lt;LocationSingleDigit&gt;&lt;GUID&gt;00000000-0000-0000-0000-000000000000&lt;/GUID&gt;&lt;ScreenPosition&gt;TopRight&lt;/ScreenPosition&gt;&lt;BorderThickness&gt;10&lt;/BorderThickness&gt;&lt;Top&gt;0&lt;/Top&gt;&lt;Left&gt;0&lt;/Left&gt;&lt;Height&gt;35&lt;/Height&gt;&lt;Width&gt;100&lt;/Width&gt;&lt;/LocationSingleDigit&gt;&lt;LocationMultiDigit&gt;&lt;GUID&gt;00000000-0000-0000-0000-000000000000&lt;/GUID&gt;&lt;ScreenPosition&gt;TopRight&lt;/ScreenPosition&gt;&lt;BorderThickness&gt;10&lt;/BorderThickness&gt;&lt;Top&gt;0&lt;/Top&gt;&lt;Left&gt;0&lt;/Left&gt;&lt;Height&gt;35&lt;/Height&gt;&lt;Width&gt;100&lt;/Width&gt;&lt;/LocationMultiDigit&gt;&lt;LocationTextVote&gt;&lt;GUID&gt;00000000-0000-0000-0000-000000000000&lt;/GUID&gt;&lt;ScreenPosition&gt;TopRight&lt;/ScreenPosition&gt;&lt;BorderThickness&gt;10&lt;/BorderThickness&gt;&lt;Top&gt;0&lt;/Top&gt;&lt;Left&gt;0&lt;/Left&gt;&lt;Height&gt;35&lt;/Height&gt;&lt;Width&gt;100&lt;/Width&gt;&lt;/LocationTextVote&gt;&lt;Shape&gt;msoShapeRectangle&lt;/Shape&gt;&lt;/VoteNowOptions&gt;"/>
  <p:tag name="SCORINGOPTIONS" val="&lt;?xml version=&quot;1.0&quot; encoding=&quot;utf-8&quot;?&gt;&lt;ScoringOptions xmlns:xsd=&quot;http://www.w3.org/2001/XMLSchema&quot; xmlns:xsi=&quot;http://www.w3.org/2001/XMLSchema-instance&quot;&gt;&lt;GUID&gt;c20fc765-dfd5-47f3-bc00-964b08b5f492&lt;/GUID&gt;&lt;Name /&gt;&lt;EnableScoring&gt;false&lt;/EnableScoring&gt;&lt;RevealAnswer&gt;true&lt;/RevealAnswer&gt;&lt;PointsForCorrectAnswer&gt;10&lt;/PointsForCorrectAnswer&gt;&lt;SpeedScoring&gt;false&lt;/SpeedScoring&gt;&lt;IsNumberOfCorrectAnswersShown&gt;false&lt;/IsNumberOfCorrectAnswersShown&gt;&lt;/ScoringOptions&gt;"/>
  <p:tag name="QUESTIONDEFINITION" val="&lt;?xml version=&quot;1.0&quot; encoding=&quot;utf-8&quot;?&gt;&lt;MultipleChoiceQuestion xmlns:xsd=&quot;http://www.w3.org/2001/XMLSchema&quot; xmlns:xsi=&quot;http://www.w3.org/2001/XMLSchema-instance&quot;&gt;&lt;GUID&gt;d1c7f83e-d58f-49fe-9046-bdcae6bf3960&lt;/GUID&gt;&lt;Name /&gt;&lt;ReactorQuestionId /&gt;&lt;Text&gt;My course/program is competency based.&lt;/Text&gt;&lt;SubChoiceDefinitions&gt;&lt;SubChoiceDefinition&gt;&lt;Name&gt;_default&lt;/Name&gt;&lt;SubChoiceSourceReferences /&gt;&lt;/SubChoiceDefinition&gt;&lt;/SubChoiceDefinitions&gt;&lt;SubText /&gt;&lt;IndividualWeightingText /&gt;&lt;QuestionType&gt;MultipleChoice&lt;/QuestionType&gt;&lt;Source&gt;Handsets&lt;/Source&gt;&lt;Choices&gt;&lt;Choice xsi:type=&quot;DiscreteChoice&quot;&gt;&lt;GUID&gt;9781e948-d189-4eea-adf9-1d3a6afc9bcc&lt;/GUID&gt;&lt;Name /&gt;&lt;IsSelected&gt;true&lt;/IsSelected&gt;&lt;Description&gt;True&lt;/Description&gt;&lt;Key&gt;1&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 xsi:type=&quot;DiscreteChoice&quot;&gt;&lt;GUID&gt;f39a73c2-56bf-4d08-8902-2b66182eb913&lt;/GUID&gt;&lt;Name /&gt;&lt;IsSelected&gt;true&lt;/IsSelected&gt;&lt;Description&gt;False&lt;/Description&gt;&lt;Key&gt;2&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 xsi:type=&quot;DiscreteChoice&quot;&gt;&lt;GUID&gt;9a569109-09e9-4112-93a0-860cacfdd9ea&lt;/GUID&gt;&lt;Name /&gt;&lt;IsSelected&gt;true&lt;/IsSelected&gt;&lt;Description&gt;Competent at what?&lt;/Description&gt;&lt;Key&gt;3&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s&gt;&lt;HasData&gt;false&lt;/HasData&gt;&lt;MasterQuestionNumSubChoices&gt;0&lt;/MasterQuestionNumSubChoices&gt;&lt;TimeOpenMS&gt;0&lt;/TimeOpenMS&gt;&lt;IsQuestionWeighted&gt;false&lt;/IsQuestionWeighted&gt;&lt;CorrectAnswerVotesNumber&gt;0&lt;/CorrectAnswerVotesNumber&gt;&lt;CorrectAnswerVotesPercent&gt;0&lt;/CorrectAnswerVotesPercent&gt;&lt;ReactorPollDetails&gt;&lt;MeetingId&gt;0&lt;/MeetingId&gt;&lt;SessionId&gt;0&lt;/SessionId&gt;&lt;TenancyId&gt;0&lt;/TenancyId&gt;&lt;LatestPollId&gt;0&lt;/LatestPollId&gt;&lt;/ReactorPollDetails&gt;&lt;Ranking&gt;false&lt;/Ranking&gt;&lt;MaxNumResponses&gt;1&lt;/MaxNumResponses&gt;&lt;MultipleChoiceSubTypeValue&gt;AnyOrder&lt;/MultipleChoiceSubTypeValue&gt;&lt;/MultipleChoiceQuestion&gt;"/>
  <p:tag name="COUNTDOWNOPTIONS" val="&lt;?xml version=&quot;1.0&quot; encoding=&quot;utf-8&quot;?&gt;&lt;CountdownOptions xmlns:xsd=&quot;http://www.w3.org/2001/XMLSchema&quot; xmlns:xsi=&quot;http://www.w3.org/2001/XMLSchema-instance&quot;&gt;&lt;GUID&gt;685836bb-376b-4bf7-80b1-b08981cbb9bb&lt;/GUID&gt;&lt;Name /&gt;&lt;HasCountdown&gt;false&lt;/HasCountdown&gt;&lt;DoesCountdownClosePoll&gt;false&lt;/DoesCountdownClosePoll&gt;&lt;Length&gt;10&lt;/Length&gt;&lt;Value&gt;10&lt;/Value&gt;&lt;CountdownType&gt;Analogue&lt;/CountdownType&gt;&lt;Location&gt;&lt;GUID&gt;00000000-0000-0000-0000-000000000000&lt;/GUID&gt;&lt;Name /&gt;&lt;ScreenPosition&gt;BottomRight&lt;/ScreenPosition&gt;&lt;BorderThickness&gt;10&lt;/BorderThickness&gt;&lt;Top&gt;0&lt;/Top&gt;&lt;Left&gt;0&lt;/Left&gt;&lt;Height&gt;35&lt;/Height&gt;&lt;Width&gt;50&lt;/Width&gt;&lt;/Location&gt;&lt;/CountdownOptions&gt;"/>
  <p:tag name="JOININSTRUCTIONS" val="&lt;?xml version=&quot;1.0&quot; encoding=&quot;utf-8&quot;?&gt;&lt;JoinInstructions xmlns:xsd=&quot;http://www.w3.org/2001/XMLSchema&quot; xmlns:xsi=&quot;http://www.w3.org/2001/XMLSchema-instance&quot;&gt;&lt;GUID&gt;cf223293-c6f0-4cc3-a00b-01459a6442bf&lt;/GUID&gt;&lt;Name /&gt;&lt;Position&gt;&lt;GUID&gt;14f47041-e0a8-483d-8511-37afbab08ad4&lt;/GUID&gt;&lt;Name /&gt;&lt;ScreenPosition&gt;BottomRight&lt;/ScreenPosition&gt;&lt;BorderThickness&gt;10&lt;/BorderThickness&gt;&lt;Top&gt;10&lt;/Top&gt;&lt;Left&gt;598.000366&lt;/Left&gt;&lt;Height&gt;29.08126&lt;/Height&gt;&lt;Width&gt;252.562683&lt;/Width&gt;&lt;/Position&gt;&lt;/JoinInstructions&gt;"/>
  <p:tag name="LASTMODE" val="&lt;?xml version=&quot;1.0&quot; encoding=&quot;utf-8&quot;?&gt;&lt;int&gt;0&lt;/int&gt;"/>
  <p:tag name="SEQUENCECOUNT" val="&lt;?xml version=&quot;1.0&quot; encoding=&quot;utf-8&quot;?&gt;&lt;int&gt;34&lt;/int&gt;"/>
  <p:tag name="MEETOO" val="2a45fc99-ea7c-431d-8f5f-6468bd0b66ae"/>
</p:tagLst>
</file>

<file path=ppt/tags/tag26.xml><?xml version="1.0" encoding="utf-8"?>
<p:tagLst xmlns:a="http://schemas.openxmlformats.org/drawingml/2006/main" xmlns:r="http://schemas.openxmlformats.org/officeDocument/2006/relationships" xmlns:p="http://schemas.openxmlformats.org/presentationml/2006/main">
  <p:tag name="STARTANIMATION" val="OpenQuestion"/>
  <p:tag name="QUESTIONGUID" val="d1c7f83e-d58f-49fe-9046-bdcae6bf3960"/>
</p:tagLst>
</file>

<file path=ppt/tags/tag27.xml><?xml version="1.0" encoding="utf-8"?>
<p:tagLst xmlns:a="http://schemas.openxmlformats.org/drawingml/2006/main" xmlns:r="http://schemas.openxmlformats.org/officeDocument/2006/relationships" xmlns:p="http://schemas.openxmlformats.org/presentationml/2006/main">
  <p:tag name="QUESTIONGUID" val="d1c7f83e-d58f-49fe-9046-bdcae6bf3960"/>
  <p:tag name="DESELECT" val="&lt;?xml version=&quot;1.0&quot; encoding=&quot;utf-8&quot;?&gt;&lt;ShapeEvent xmlns:xsd=&quot;http://www.w3.org/2001/XMLSchema&quot; xmlns:xsi=&quot;http://www.w3.org/2001/XMLSchema-instance&quot;&gt;&lt;Event&gt;SizePlaceholder&lt;/Event&gt;&lt;Arguments /&gt;&lt;/ShapeEvent&gt;"/>
  <p:tag name="SHAPEDETAILS" val="&lt;?xml version=&quot;1.0&quot; encoding=&quot;utf-8&quot;?&gt;&lt;ShapeDetails xmlns:xsd=&quot;http://www.w3.org/2001/XMLSchema&quot; xmlns:xsi=&quot;http://www.w3.org/2001/XMLSchema-instance&quot;&gt;&lt;GUID&gt;ba3bd8af-4c50-4625-8ec2-a33385465f5e&lt;/GUID&gt;&lt;Name /&gt;&lt;ScreenPosition&gt;BottomRight&lt;/ScreenPosition&gt;&lt;BorderThickness&gt;10&lt;/BorderThickness&gt;&lt;Top&gt;145.333389&lt;/Top&gt;&lt;Left&gt;86.4&lt;/Left&gt;&lt;Height&gt;157.485275&lt;/Height&gt;&lt;Width&gt;792&lt;/Width&gt;&lt;/ShapeDetails&gt;"/>
</p:tagLst>
</file>

<file path=ppt/tags/tag28.xml><?xml version="1.0" encoding="utf-8"?>
<p:tagLst xmlns:a="http://schemas.openxmlformats.org/drawingml/2006/main" xmlns:r="http://schemas.openxmlformats.org/officeDocument/2006/relationships" xmlns:p="http://schemas.openxmlformats.org/presentationml/2006/main">
  <p:tag name="SHAPETYPE" val="VotingKey"/>
  <p:tag name="QUESTIONGUID" val="d1c7f83e-d58f-49fe-9046-bdcae6bf3960"/>
</p:tagLst>
</file>

<file path=ppt/tags/tag29.xml><?xml version="1.0" encoding="utf-8"?>
<p:tagLst xmlns:a="http://schemas.openxmlformats.org/drawingml/2006/main" xmlns:r="http://schemas.openxmlformats.org/officeDocument/2006/relationships" xmlns:p="http://schemas.openxmlformats.org/presentationml/2006/main">
  <p:tag name="SHAPETYPE" val="ChoiceText"/>
  <p:tag name="QUESTIONGUID" val="d1c7f83e-d58f-49fe-9046-bdcae6bf3960"/>
</p:tagLst>
</file>

<file path=ppt/tags/tag3.xml><?xml version="1.0" encoding="utf-8"?>
<p:tagLst xmlns:a="http://schemas.openxmlformats.org/drawingml/2006/main" xmlns:r="http://schemas.openxmlformats.org/officeDocument/2006/relationships" xmlns:p="http://schemas.openxmlformats.org/presentationml/2006/main">
  <p:tag name="STARTANIMATION" val="OpenQuestion"/>
  <p:tag name="QUESTIONGUID" val="2d5a6996-b1fe-4b70-a6ed-8fe782d9412a"/>
</p:tagLst>
</file>

<file path=ppt/tags/tag30.xml><?xml version="1.0" encoding="utf-8"?>
<p:tagLst xmlns:a="http://schemas.openxmlformats.org/drawingml/2006/main" xmlns:r="http://schemas.openxmlformats.org/officeDocument/2006/relationships" xmlns:p="http://schemas.openxmlformats.org/presentationml/2006/main">
  <p:tag name="SHAPETYPE" val="DataLabel"/>
  <p:tag name="QUESTIONGUID" val="d1c7f83e-d58f-49fe-9046-bdcae6bf3960"/>
</p:tagLst>
</file>

<file path=ppt/tags/tag31.xml><?xml version="1.0" encoding="utf-8"?>
<p:tagLst xmlns:a="http://schemas.openxmlformats.org/drawingml/2006/main" xmlns:r="http://schemas.openxmlformats.org/officeDocument/2006/relationships" xmlns:p="http://schemas.openxmlformats.org/presentationml/2006/main">
  <p:tag name="SHAPETYPE" val="Bars"/>
  <p:tag name="QUESTIONGUID" val="d1c7f83e-d58f-49fe-9046-bdcae6bf3960"/>
  <p:tag name="SHAPEDETAILS" val="&lt;?xml version=&quot;1.0&quot; encoding=&quot;utf-8&quot;?&gt;&lt;ShapeDetails xmlns:xsd=&quot;http://www.w3.org/2001/XMLSchema&quot; xmlns:xsi=&quot;http://www.w3.org/2001/XMLSchema-instance&quot;&gt;&lt;GUID&gt;21b4ab61-3a40-4d76-b85e-3af5b1d279a1&lt;/GUID&gt;&lt;Name /&gt;&lt;ScreenPosition&gt;BottomRight&lt;/ScreenPosition&gt;&lt;BorderThickness&gt;10&lt;/BorderThickness&gt;&lt;Top&gt;176.876373&lt;/Top&gt;&lt;Left&gt;125.402206&lt;/Left&gt;&lt;Height&gt;20.11874&lt;/Height&gt;&lt;Width&gt;712.9859&lt;/Width&gt;&lt;/ShapeDetails&gt;"/>
</p:tagLst>
</file>

<file path=ppt/tags/tag32.xml><?xml version="1.0" encoding="utf-8"?>
<p:tagLst xmlns:a="http://schemas.openxmlformats.org/drawingml/2006/main" xmlns:r="http://schemas.openxmlformats.org/officeDocument/2006/relationships" xmlns:p="http://schemas.openxmlformats.org/presentationml/2006/main">
  <p:tag name="SHAPETYPE" val="VotingKey"/>
  <p:tag name="QUESTIONGUID" val="d1c7f83e-d58f-49fe-9046-bdcae6bf3960"/>
</p:tagLst>
</file>

<file path=ppt/tags/tag33.xml><?xml version="1.0" encoding="utf-8"?>
<p:tagLst xmlns:a="http://schemas.openxmlformats.org/drawingml/2006/main" xmlns:r="http://schemas.openxmlformats.org/officeDocument/2006/relationships" xmlns:p="http://schemas.openxmlformats.org/presentationml/2006/main">
  <p:tag name="SHAPETYPE" val="ChoiceText"/>
  <p:tag name="QUESTIONGUID" val="d1c7f83e-d58f-49fe-9046-bdcae6bf3960"/>
</p:tagLst>
</file>

<file path=ppt/tags/tag34.xml><?xml version="1.0" encoding="utf-8"?>
<p:tagLst xmlns:a="http://schemas.openxmlformats.org/drawingml/2006/main" xmlns:r="http://schemas.openxmlformats.org/officeDocument/2006/relationships" xmlns:p="http://schemas.openxmlformats.org/presentationml/2006/main">
  <p:tag name="SHAPETYPE" val="DataLabel"/>
  <p:tag name="QUESTIONGUID" val="d1c7f83e-d58f-49fe-9046-bdcae6bf3960"/>
</p:tagLst>
</file>

<file path=ppt/tags/tag35.xml><?xml version="1.0" encoding="utf-8"?>
<p:tagLst xmlns:a="http://schemas.openxmlformats.org/drawingml/2006/main" xmlns:r="http://schemas.openxmlformats.org/officeDocument/2006/relationships" xmlns:p="http://schemas.openxmlformats.org/presentationml/2006/main">
  <p:tag name="SHAPETYPE" val="Bars"/>
  <p:tag name="QUESTIONGUID" val="d1c7f83e-d58f-49fe-9046-bdcae6bf3960"/>
  <p:tag name="SHAPEDETAILS" val="&lt;?xml version=&quot;1.0&quot; encoding=&quot;utf-8&quot;?&gt;&lt;ShapeDetails xmlns:xsd=&quot;http://www.w3.org/2001/XMLSchema&quot; xmlns:xsi=&quot;http://www.w3.org/2001/XMLSchema-instance&quot;&gt;&lt;GUID&gt;1e5039b1-2b97-4ffa-9bb1-b1361219dd60&lt;/GUID&gt;&lt;Name /&gt;&lt;ScreenPosition&gt;BottomRight&lt;/ScreenPosition&gt;&lt;BorderThickness&gt;10&lt;/BorderThickness&gt;&lt;Top&gt;229.788116&lt;/Top&gt;&lt;Left&gt;125.402206&lt;/Left&gt;&lt;Height&gt;20.11874&lt;/Height&gt;&lt;Width&gt;712.9859&lt;/Width&gt;&lt;/ShapeDetails&gt;"/>
</p:tagLst>
</file>

<file path=ppt/tags/tag36.xml><?xml version="1.0" encoding="utf-8"?>
<p:tagLst xmlns:a="http://schemas.openxmlformats.org/drawingml/2006/main" xmlns:r="http://schemas.openxmlformats.org/officeDocument/2006/relationships" xmlns:p="http://schemas.openxmlformats.org/presentationml/2006/main">
  <p:tag name="SHAPETYPE" val="VotingKey"/>
  <p:tag name="QUESTIONGUID" val="d1c7f83e-d58f-49fe-9046-bdcae6bf3960"/>
</p:tagLst>
</file>

<file path=ppt/tags/tag37.xml><?xml version="1.0" encoding="utf-8"?>
<p:tagLst xmlns:a="http://schemas.openxmlformats.org/drawingml/2006/main" xmlns:r="http://schemas.openxmlformats.org/officeDocument/2006/relationships" xmlns:p="http://schemas.openxmlformats.org/presentationml/2006/main">
  <p:tag name="SHAPETYPE" val="ChoiceText"/>
  <p:tag name="QUESTIONGUID" val="d1c7f83e-d58f-49fe-9046-bdcae6bf3960"/>
</p:tagLst>
</file>

<file path=ppt/tags/tag38.xml><?xml version="1.0" encoding="utf-8"?>
<p:tagLst xmlns:a="http://schemas.openxmlformats.org/drawingml/2006/main" xmlns:r="http://schemas.openxmlformats.org/officeDocument/2006/relationships" xmlns:p="http://schemas.openxmlformats.org/presentationml/2006/main">
  <p:tag name="SHAPETYPE" val="DataLabel"/>
  <p:tag name="QUESTIONGUID" val="d1c7f83e-d58f-49fe-9046-bdcae6bf3960"/>
</p:tagLst>
</file>

<file path=ppt/tags/tag39.xml><?xml version="1.0" encoding="utf-8"?>
<p:tagLst xmlns:a="http://schemas.openxmlformats.org/drawingml/2006/main" xmlns:r="http://schemas.openxmlformats.org/officeDocument/2006/relationships" xmlns:p="http://schemas.openxmlformats.org/presentationml/2006/main">
  <p:tag name="SHAPETYPE" val="Bars"/>
  <p:tag name="QUESTIONGUID" val="d1c7f83e-d58f-49fe-9046-bdcae6bf3960"/>
  <p:tag name="SHAPEDETAILS" val="&lt;?xml version=&quot;1.0&quot; encoding=&quot;utf-8&quot;?&gt;&lt;ShapeDetails xmlns:xsd=&quot;http://www.w3.org/2001/XMLSchema&quot; xmlns:xsi=&quot;http://www.w3.org/2001/XMLSchema-instance&quot;&gt;&lt;GUID&gt;e02e5471-0a5d-43be-97e2-1bd9b106bd43&lt;/GUID&gt;&lt;Name /&gt;&lt;ScreenPosition&gt;BottomRight&lt;/ScreenPosition&gt;&lt;BorderThickness&gt;10&lt;/BorderThickness&gt;&lt;Top&gt;282.699921&lt;/Top&gt;&lt;Left&gt;125.402206&lt;/Left&gt;&lt;Height&gt;20.11874&lt;/Height&gt;&lt;Width&gt;712.9859&lt;/Width&gt;&lt;/ShapeDetails&gt;"/>
</p:tagLst>
</file>

<file path=ppt/tags/tag4.xml><?xml version="1.0" encoding="utf-8"?>
<p:tagLst xmlns:a="http://schemas.openxmlformats.org/drawingml/2006/main" xmlns:r="http://schemas.openxmlformats.org/officeDocument/2006/relationships" xmlns:p="http://schemas.openxmlformats.org/presentationml/2006/main">
  <p:tag name="TICKWIDTH" val="&lt;?xml version=&quot;1.0&quot; encoding=&quot;utf-8&quot;?&gt;&lt;float&gt;0&lt;/float&gt;"/>
  <p:tag name="SLIDETYPE" val="&lt;?xml version=&quot;1.0&quot; encoding=&quot;utf-8&quot;?&gt;&lt;SlideType&gt;Question&lt;/SlideType&gt;"/>
  <p:tag name="RESULTRENDERING" val="&lt;?xml version=&quot;1.0&quot; encoding=&quot;utf-8&quot;?&gt;&lt;DataRendering xmlns:xsd=&quot;http://www.w3.org/2001/XMLSchema&quot; xmlns:xsi=&quot;http://www.w3.org/2001/XMLSchema-instance&quot;&gt;&lt;GUID&gt;24bb8f3a-df55-4571-a123-d6bd806f6c42&lt;/GUID&gt;&lt;Name /&gt;&lt;ShowAverage&gt;false&lt;/ShowAverage&gt;&lt;DisplayType&gt;Bars&lt;/DisplayType&gt;&lt;DisplayNumbersAs&gt;Percentages&lt;/DisplayNumbersAs&gt;&lt;DecimalPlaces&gt;0&lt;/DecimalPlaces&gt;&lt;ShowResultsAxis&gt;false&lt;/ShowResultsAxis&gt;&lt;ShowRangeAxis&gt;true&lt;/ShowRangeAxis&gt;&lt;ShowTotal&gt;true&lt;/ShowTotal&gt;&lt;ShowResults&gt;true&lt;/ShowResults&gt;&lt;CalculatePercentageAs&gt;PercentagesOfVoters&lt;/CalculatePercentageAs&gt;&lt;IsBreakdown&gt;false&lt;/IsBreakdown&gt;&lt;ShowOverall&gt;true&lt;/ShowOverall&gt;&lt;AdjustDecimalPlacesIfNecessary&gt;true&lt;/AdjustDecimalPlacesIfNecessary&gt;&lt;AddDecimalPlaceIfRequired&gt;true&lt;/AddDecimalPlaceIfRequired&gt;&lt;NumberOfChoicesToDisplay&gt;10&lt;/NumberOfChoicesToDisplay&gt;&lt;/DataRendering&gt;"/>
  <p:tag name="SOUNDOPTIONS" val="&lt;?xml version=&quot;1.0&quot; encoding=&quot;utf-8&quot;?&gt;&lt;SoundOptions xmlns:xsd=&quot;http://www.w3.org/2001/XMLSchema&quot; xmlns:xsi=&quot;http://www.w3.org/2001/XMLSchema-instance&quot;&gt;&lt;GUID&gt;bcbec9b3-9764-48a6-b206-b1afcf085de8&lt;/GUID&gt;&lt;Name /&gt;&lt;PlaySound&gt;false&lt;/PlaySound&gt;&lt;CountdownSoundTag&gt;SOUND5048106112113789048858212267122791194343688811210411778721021077387908281705665479797697149868110361&lt;/CountdownSoundTag&gt;&lt;PlayTimesUpSound&gt;false&lt;/PlayTimesUpSound&gt;&lt;TimesUpSoundTag&gt;SOUND78559777531211121158510385529866107431017273103999057109117571068712285765090109816511543112828412211961&lt;/TimesUpSoundTag&gt;&lt;Loop&gt;true&lt;/Loop&gt;&lt;/SoundOptions&gt;"/>
  <p:tag name="VOTENOWOPTIONS" val="&lt;?xml version=&quot;1.0&quot; encoding=&quot;utf-8&quot;?&gt;&lt;VoteNowOptions xmlns:xsd=&quot;http://www.w3.org/2001/XMLSchema&quot; xmlns:xsi=&quot;http://www.w3.org/2001/XMLSchema-instance&quot;&gt;&lt;GUID&gt;979653fe-948d-484e-ab43-4963e1269041&lt;/GUID&gt;&lt;HasVoteNow&gt;true&lt;/HasVoteNow&gt;&lt;TextSingleDigit&gt;POLL OPEN&lt;/TextSingleDigit&gt;&lt;TextMultiDigit&gt;Enter Number(s) and Press Send&lt;/TextMultiDigit&gt;&lt;TextTextVote&gt;Enter Text and Press Send&lt;/TextTextVote&gt;&lt;LocationSingleDigit&gt;&lt;GUID&gt;00000000-0000-0000-0000-000000000000&lt;/GUID&gt;&lt;ScreenPosition&gt;TopRight&lt;/ScreenPosition&gt;&lt;BorderThickness&gt;10&lt;/BorderThickness&gt;&lt;Top&gt;0&lt;/Top&gt;&lt;Left&gt;0&lt;/Left&gt;&lt;Height&gt;35&lt;/Height&gt;&lt;Width&gt;100&lt;/Width&gt;&lt;/LocationSingleDigit&gt;&lt;LocationMultiDigit&gt;&lt;GUID&gt;00000000-0000-0000-0000-000000000000&lt;/GUID&gt;&lt;ScreenPosition&gt;TopRight&lt;/ScreenPosition&gt;&lt;BorderThickness&gt;10&lt;/BorderThickness&gt;&lt;Top&gt;0&lt;/Top&gt;&lt;Left&gt;0&lt;/Left&gt;&lt;Height&gt;35&lt;/Height&gt;&lt;Width&gt;100&lt;/Width&gt;&lt;/LocationMultiDigit&gt;&lt;LocationTextVote&gt;&lt;GUID&gt;00000000-0000-0000-0000-000000000000&lt;/GUID&gt;&lt;ScreenPosition&gt;TopRight&lt;/ScreenPosition&gt;&lt;BorderThickness&gt;10&lt;/BorderThickness&gt;&lt;Top&gt;0&lt;/Top&gt;&lt;Left&gt;0&lt;/Left&gt;&lt;Height&gt;35&lt;/Height&gt;&lt;Width&gt;100&lt;/Width&gt;&lt;/LocationTextVote&gt;&lt;Shape&gt;msoShapeRectangle&lt;/Shape&gt;&lt;/VoteNowOptions&gt;"/>
  <p:tag name="SCORINGOPTIONS" val="&lt;?xml version=&quot;1.0&quot; encoding=&quot;utf-8&quot;?&gt;&lt;ScoringOptions xmlns:xsd=&quot;http://www.w3.org/2001/XMLSchema&quot; xmlns:xsi=&quot;http://www.w3.org/2001/XMLSchema-instance&quot;&gt;&lt;GUID&gt;c20fc765-dfd5-47f3-bc00-964b08b5f492&lt;/GUID&gt;&lt;Name /&gt;&lt;EnableScoring&gt;false&lt;/EnableScoring&gt;&lt;RevealAnswer&gt;true&lt;/RevealAnswer&gt;&lt;PointsForCorrectAnswer&gt;10&lt;/PointsForCorrectAnswer&gt;&lt;SpeedScoring&gt;false&lt;/SpeedScoring&gt;&lt;IsNumberOfCorrectAnswersShown&gt;false&lt;/IsNumberOfCorrectAnswersShown&gt;&lt;/ScoringOptions&gt;"/>
  <p:tag name="JOININSTRUCTIONS" val="&lt;?xml version=&quot;1.0&quot; encoding=&quot;utf-8&quot;?&gt;&lt;JoinInstructions xmlns:xsd=&quot;http://www.w3.org/2001/XMLSchema&quot; xmlns:xsi=&quot;http://www.w3.org/2001/XMLSchema-instance&quot;&gt;&lt;GUID&gt;9e11b06b-209a-4f4c-a253-54332837b839&lt;/GUID&gt;&lt;Name /&gt;&lt;Position&gt;&lt;GUID&gt;45d6309e-6fad-4e43-972e-4dc98efe4557&lt;/GUID&gt;&lt;Name /&gt;&lt;ScreenPosition&gt;BottomRight&lt;/ScreenPosition&gt;&lt;BorderThickness&gt;10&lt;/BorderThickness&gt;&lt;Top&gt;10&lt;/Top&gt;&lt;Left&gt;598.000366&lt;/Left&gt;&lt;Height&gt;29.08126&lt;/Height&gt;&lt;Width&gt;252.562683&lt;/Width&gt;&lt;/Position&gt;&lt;/JoinInstructions&gt;"/>
  <p:tag name="RAWRESULTS" val="&lt;?xml version=&quot;1.0&quot; encoding=&quot;utf-8&quot;?&gt;&lt;ArrayOfResponse xmlns:xsd=&quot;http://www.w3.org/2001/XMLSchema&quot; xmlns:xsi=&quot;http://www.w3.org/2001/XMLSchema-instance&quot;&gt;&lt;Response&gt;&lt;Index&gt;0&lt;/Index&gt;&lt;SmartcardUID&gt;0&lt;/SmartcardUID&gt;&lt;Key&gt;KEY&lt;/Key&gt;&lt;Valid&gt;true&lt;/Valid&gt;&lt;TimeStamp&gt;0001-01-01T00:00:00&lt;/TimeStamp&gt;&lt;Value&gt;0&lt;/Value&gt;&lt;ValueAsPercentage&gt;0&lt;/ValueAsPercentage&gt;&lt;ValueAsPercentageString&gt;0%&lt;/ValueAsPercentageString&gt;&lt;PersonId&gt;0&lt;/PersonId&gt;&lt;ResponseDelay&gt;0&lt;/ResponseDelay&gt;&lt;/Response&gt;&lt;Response&gt;&lt;Index&gt;1&lt;/Index&gt;&lt;SmartcardUID&gt;0&lt;/SmartcardUID&gt;&lt;Key&gt;KEY&lt;/Key&gt;&lt;Valid&gt;true&lt;/Valid&gt;&lt;TimeStamp&gt;0001-01-01T00:00:00&lt;/TimeStamp&gt;&lt;Value&gt;0&lt;/Value&gt;&lt;ValueAsPercentage&gt;0&lt;/ValueAsPercentage&gt;&lt;ValueAsPercentageString&gt;0%&lt;/ValueAsPercentageString&gt;&lt;PersonId&gt;0&lt;/PersonId&gt;&lt;ResponseDelay&gt;0&lt;/ResponseDelay&gt;&lt;/Response&gt;&lt;/ArrayOfResponse&gt;"/>
  <p:tag name="COUNTDOWNOPTIONS" val="&lt;?xml version=&quot;1.0&quot; encoding=&quot;utf-8&quot;?&gt;&lt;CountdownOptions xmlns:xsd=&quot;http://www.w3.org/2001/XMLSchema&quot; xmlns:xsi=&quot;http://www.w3.org/2001/XMLSchema-instance&quot;&gt;&lt;GUID&gt;685836bb-376b-4bf7-80b1-b08981cbb9bb&lt;/GUID&gt;&lt;Name /&gt;&lt;HasCountdown&gt;false&lt;/HasCountdown&gt;&lt;DoesCountdownClosePoll&gt;false&lt;/DoesCountdownClosePoll&gt;&lt;Length&gt;10&lt;/Length&gt;&lt;Value&gt;10&lt;/Value&gt;&lt;CountdownType&gt;Analogue&lt;/CountdownType&gt;&lt;Location&gt;&lt;GUID&gt;00000000-0000-0000-0000-000000000000&lt;/GUID&gt;&lt;Name /&gt;&lt;ScreenPosition&gt;BottomRight&lt;/ScreenPosition&gt;&lt;BorderThickness&gt;10&lt;/BorderThickness&gt;&lt;Top&gt;0&lt;/Top&gt;&lt;Left&gt;0&lt;/Left&gt;&lt;Height&gt;35&lt;/Height&gt;&lt;Width&gt;50&lt;/Width&gt;&lt;/Location&gt;&lt;/CountdownOptions&gt;"/>
  <p:tag name="QUESTIONDEFINITION" val="&lt;?xml version=&quot;1.0&quot; encoding=&quot;utf-8&quot;?&gt;&lt;MultipleChoiceQuestion xmlns:xsd=&quot;http://www.w3.org/2001/XMLSchema&quot; xmlns:xsi=&quot;http://www.w3.org/2001/XMLSchema-instance&quot;&gt;&lt;GUID&gt;2d1b5ad1-1993-4aef-b52c-7064c21784ae&lt;/GUID&gt;&lt;Name /&gt;&lt;ReactorQuestionId&gt;1376466&lt;/ReactorQuestionId&gt;&lt;Text&gt;Do You love learning outcomes and instructional objectives?&lt;/Text&gt;&lt;SubChoiceDefinitions&gt;&lt;SubChoiceDefinition&gt;&lt;Name&gt;_default&lt;/Name&gt;&lt;SubChoiceSourceReferences /&gt;&lt;/SubChoiceDefinition&gt;&lt;/SubChoiceDefinitions&gt;&lt;SubText /&gt;&lt;IndividualWeightingText /&gt;&lt;QuestionType&gt;MultipleChoice&lt;/QuestionType&gt;&lt;Source&gt;Handsets&lt;/Source&gt;&lt;Choices&gt;&lt;Choice xsi:type=&quot;DiscreteChoice&quot;&gt;&lt;GUID&gt;670dac4c-16f7-4e33-9287-f201088c4def&lt;/GUID&gt;&lt;Name /&gt;&lt;IsSelected&gt;true&lt;/IsSelected&gt;&lt;Description&gt;True&lt;/Description&gt;&lt;Key&gt;1&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 xsi:type=&quot;DiscreteChoice&quot;&gt;&lt;GUID&gt;497d72c0-4683-4bf2-8fd3-63826f16ad7b&lt;/GUID&gt;&lt;Name /&gt;&lt;IsSelected&gt;true&lt;/IsSelected&gt;&lt;Description&gt;False&lt;/Description&gt;&lt;Key&gt;2&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s&gt;&lt;HasData&gt;false&lt;/HasData&gt;&lt;MasterQuestionNumSubChoices&gt;0&lt;/MasterQuestionNumSubChoices&gt;&lt;TimeOpenMS&gt;0&lt;/TimeOpenMS&gt;&lt;IsQuestionWeighted&gt;false&lt;/IsQuestionWeighted&gt;&lt;CorrectAnswerVotesNumber&gt;0&lt;/CorrectAnswerVotesNumber&gt;&lt;CorrectAnswerVotesPercent&gt;0&lt;/CorrectAnswerVotesPercent&gt;&lt;ReactorPollDetails&gt;&lt;MeetingId&gt;0&lt;/MeetingId&gt;&lt;SessionId&gt;0&lt;/SessionId&gt;&lt;TenancyId&gt;0&lt;/TenancyId&gt;&lt;LatestPollId&gt;0&lt;/LatestPollId&gt;&lt;/ReactorPollDetails&gt;&lt;Ranking&gt;false&lt;/Ranking&gt;&lt;MaxNumResponses&gt;1&lt;/MaxNumResponses&gt;&lt;MultipleChoiceSubTypeValue&gt;AnyOrder&lt;/MultipleChoiceSubTypeValue&gt;&lt;/MultipleChoiceQuestion&gt;"/>
  <p:tag name="LASTMODE" val="&lt;?xml version=&quot;1.0&quot; encoding=&quot;utf-8&quot;?&gt;&lt;int&gt;0&lt;/int&gt;"/>
  <p:tag name="SEQUENCECOUNT" val="&lt;?xml version=&quot;1.0&quot; encoding=&quot;utf-8&quot;?&gt;&lt;int&gt;43&lt;/int&gt;"/>
  <p:tag name="MEETOO" val="2a45fc99-ea7c-431d-8f5f-6468bd0b66ae"/>
</p:tagLst>
</file>

<file path=ppt/tags/tag40.xml><?xml version="1.0" encoding="utf-8"?>
<p:tagLst xmlns:a="http://schemas.openxmlformats.org/drawingml/2006/main" xmlns:r="http://schemas.openxmlformats.org/officeDocument/2006/relationships" xmlns:p="http://schemas.openxmlformats.org/presentationml/2006/main">
  <p:tag name="HASAVERAGE" val="true"/>
  <p:tag name="SLIDETYPE" val="&lt;?xml version=&quot;1.0&quot; encoding=&quot;utf-8&quot;?&gt;&lt;SlideType&gt;Question&lt;/SlideType&gt;"/>
  <p:tag name="RESULTRENDERING" val="&lt;?xml version=&quot;1.0&quot; encoding=&quot;utf-8&quot;?&gt;&lt;DataRendering xmlns:xsd=&quot;http://www.w3.org/2001/XMLSchema&quot; xmlns:xsi=&quot;http://www.w3.org/2001/XMLSchema-instance&quot;&gt;&lt;GUID&gt;b4ee987d-0cda-47ff-9c0a-c81ac14ea747&lt;/GUID&gt;&lt;Name /&gt;&lt;ShowAverage&gt;true&lt;/ShowAverage&gt;&lt;DisplayType&gt;ColumnsStarRating&lt;/DisplayType&gt;&lt;DisplayNumbersAs&gt;Percentages&lt;/DisplayNumbersAs&gt;&lt;DecimalPlaces&gt;0&lt;/DecimalPlaces&gt;&lt;ShowResultsAxis&gt;false&lt;/ShowResultsAxis&gt;&lt;ShowRangeAxis&gt;true&lt;/ShowRangeAxis&gt;&lt;ShowTotal&gt;true&lt;/ShowTotal&gt;&lt;ShowResults&gt;true&lt;/ShowResults&gt;&lt;CalculatePercentageAs&gt;PercentagesOfVoters&lt;/CalculatePercentageAs&gt;&lt;IsBreakdown&gt;false&lt;/IsBreakdown&gt;&lt;ShowOverall&gt;true&lt;/ShowOverall&gt;&lt;AdjustDecimalPlacesIfNecessary&gt;true&lt;/AdjustDecimalPlacesIfNecessary&gt;&lt;AddDecimalPlaceIfRequired&gt;true&lt;/AddDecimalPlaceIfRequired&gt;&lt;NumberOfChoicesToDisplay&gt;10&lt;/NumberOfChoicesToDisplay&gt;&lt;/DataRendering&gt;"/>
  <p:tag name="COUNTDOWNOPTIONS" val="&lt;?xml version=&quot;1.0&quot; encoding=&quot;utf-8&quot;?&gt;&lt;CountdownOptions xmlns:xsd=&quot;http://www.w3.org/2001/XMLSchema&quot; xmlns:xsi=&quot;http://www.w3.org/2001/XMLSchema-instance&quot;&gt;&lt;GUID&gt;685836bb-376b-4bf7-80b1-b08981cbb9bb&lt;/GUID&gt;&lt;HasCountdown&gt;false&lt;/HasCountdown&gt;&lt;DoesCountdownClosePoll&gt;false&lt;/DoesCountdownClosePoll&gt;&lt;Length&gt;10&lt;/Length&gt;&lt;Value&gt;10&lt;/Value&gt;&lt;CountdownType&gt;Analogue&lt;/CountdownType&gt;&lt;Location&gt;&lt;GUID&gt;00000000-0000-0000-0000-000000000000&lt;/GUID&gt;&lt;ScreenPosition&gt;BottomRight&lt;/ScreenPosition&gt;&lt;BorderThickness&gt;10&lt;/BorderThickness&gt;&lt;Top&gt;0&lt;/Top&gt;&lt;Left&gt;0&lt;/Left&gt;&lt;Height&gt;35&lt;/Height&gt;&lt;Width&gt;50&lt;/Width&gt;&lt;/Location&gt;&lt;/CountdownOptions&gt;"/>
  <p:tag name="SOUNDOPTIONS" val="&lt;?xml version=&quot;1.0&quot; encoding=&quot;utf-8&quot;?&gt;&lt;SoundOptions xmlns:xsd=&quot;http://www.w3.org/2001/XMLSchema&quot; xmlns:xsi=&quot;http://www.w3.org/2001/XMLSchema-instance&quot;&gt;&lt;GUID&gt;37879001-6e29-47af-914e-b08f51dabe49&lt;/GUID&gt;&lt;Name /&gt;&lt;PlaySound&gt;false&lt;/PlaySound&gt;&lt;CountdownSoundTag&gt;SOUND5048106112113789048858212267122791194343688811210411778721021077387908281705665479797697149868110361&lt;/CountdownSoundTag&gt;&lt;PlayTimesUpSound&gt;false&lt;/PlayTimesUpSound&gt;&lt;TimesUpSoundTag&gt;SOUND78559777531211121158510385529866107431017273103999057109117571068712285765090109816511543112828412211961&lt;/TimesUpSoundTag&gt;&lt;Loop&gt;true&lt;/Loop&gt;&lt;/SoundOptions&gt;"/>
  <p:tag name="VOTENOWOPTIONS" val="&lt;?xml version=&quot;1.0&quot; encoding=&quot;utf-8&quot;?&gt;&lt;VoteNowOptions xmlns:xsd=&quot;http://www.w3.org/2001/XMLSchema&quot; xmlns:xsi=&quot;http://www.w3.org/2001/XMLSchema-instance&quot;&gt;&lt;GUID&gt;979653fe-948d-484e-ab43-4963e1269041&lt;/GUID&gt;&lt;HasVoteNow&gt;true&lt;/HasVoteNow&gt;&lt;TextSingleDigit&gt;POLL OPEN&lt;/TextSingleDigit&gt;&lt;TextMultiDigit&gt;Enter Number(s) and Press Send&lt;/TextMultiDigit&gt;&lt;TextTextVote&gt;Enter Text and Press Send&lt;/TextTextVote&gt;&lt;LocationSingleDigit&gt;&lt;GUID&gt;00000000-0000-0000-0000-000000000000&lt;/GUID&gt;&lt;ScreenPosition&gt;TopRight&lt;/ScreenPosition&gt;&lt;BorderThickness&gt;10&lt;/BorderThickness&gt;&lt;Top&gt;0&lt;/Top&gt;&lt;Left&gt;0&lt;/Left&gt;&lt;Height&gt;35&lt;/Height&gt;&lt;Width&gt;100&lt;/Width&gt;&lt;/LocationSingleDigit&gt;&lt;LocationMultiDigit&gt;&lt;GUID&gt;00000000-0000-0000-0000-000000000000&lt;/GUID&gt;&lt;ScreenPosition&gt;TopRight&lt;/ScreenPosition&gt;&lt;BorderThickness&gt;10&lt;/BorderThickness&gt;&lt;Top&gt;0&lt;/Top&gt;&lt;Left&gt;0&lt;/Left&gt;&lt;Height&gt;35&lt;/Height&gt;&lt;Width&gt;100&lt;/Width&gt;&lt;/LocationMultiDigit&gt;&lt;LocationTextVote&gt;&lt;GUID&gt;00000000-0000-0000-0000-000000000000&lt;/GUID&gt;&lt;ScreenPosition&gt;TopRight&lt;/ScreenPosition&gt;&lt;BorderThickness&gt;10&lt;/BorderThickness&gt;&lt;Top&gt;0&lt;/Top&gt;&lt;Left&gt;0&lt;/Left&gt;&lt;Height&gt;35&lt;/Height&gt;&lt;Width&gt;100&lt;/Width&gt;&lt;/LocationTextVote&gt;&lt;Shape&gt;msoShapeRectangle&lt;/Shape&gt;&lt;/VoteNowOptions&gt;"/>
  <p:tag name="QUESTIONDEFINITION" val="&lt;?xml version=&quot;1.0&quot; encoding=&quot;utf-8&quot;?&gt;&lt;ValueQuestionStarRating xmlns:xsd=&quot;http://www.w3.org/2001/XMLSchema&quot; xmlns:xsi=&quot;http://www.w3.org/2001/XMLSchema-instance&quot;&gt;&lt;GUID&gt;9f4d445c-7753-4b2a-b74b-964fbedee6af&lt;/GUID&gt;&lt;Name /&gt;&lt;ReactorQuestionId /&gt;&lt;Text&gt;How valuable/important is Bloom's Taxonomy to you?&lt;/Text&gt;&lt;SubChoiceDefinitions&gt;&lt;SubChoiceDefinition&gt;&lt;Name&gt;_default&lt;/Name&gt;&lt;SubChoiceSourceReferences /&gt;&lt;/SubChoiceDefinition&gt;&lt;/SubChoiceDefinitions&gt;&lt;SubText /&gt;&lt;IndividualWeightingText /&gt;&lt;QuestionType&gt;StarRating&lt;/QuestionType&gt;&lt;Source&gt;Handsets&lt;/Source&gt;&lt;Choices&gt;&lt;Choice xsi:type=&quot;BandChoice&quot;&gt;&lt;GUID&gt;3c535284-dff4-42c6-8664-15f783ea2190&lt;/GUID&gt;&lt;Name /&gt;&lt;IsSelected&gt;true&lt;/IsSelected&gt;&lt;Description&gt;1&lt;/Description&gt;&lt;Key&gt;0&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LowerBound&gt;1&lt;/LowerBound&gt;&lt;UpperBound&gt;1&lt;/UpperBound&gt;&lt;/Choice&gt;&lt;Choice xsi:type=&quot;BandChoice&quot;&gt;&lt;GUID&gt;4bf9c843-28cd-46f1-aa5b-83fd6bb71109&lt;/GUID&gt;&lt;Name /&gt;&lt;IsSelected&gt;true&lt;/IsSelected&gt;&lt;Description&gt;2&lt;/Description&gt;&lt;Key&gt;1&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LowerBound&gt;2&lt;/LowerBound&gt;&lt;UpperBound&gt;2&lt;/UpperBound&gt;&lt;/Choice&gt;&lt;Choice xsi:type=&quot;BandChoice&quot;&gt;&lt;GUID&gt;be3b4ed9-081c-4581-9a46-3fa6eab6cc4f&lt;/GUID&gt;&lt;Name /&gt;&lt;IsSelected&gt;true&lt;/IsSelected&gt;&lt;Description&gt;3&lt;/Description&gt;&lt;Key&gt;2&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LowerBound&gt;3&lt;/LowerBound&gt;&lt;UpperBound&gt;3&lt;/UpperBound&gt;&lt;/Choice&gt;&lt;Choice xsi:type=&quot;BandChoice&quot;&gt;&lt;GUID&gt;8a2a2b75-e8ee-431a-9188-5cd6516a5f9e&lt;/GUID&gt;&lt;Name /&gt;&lt;IsSelected&gt;true&lt;/IsSelected&gt;&lt;Description&gt;4&lt;/Description&gt;&lt;Key&gt;3&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LowerBound&gt;4&lt;/LowerBound&gt;&lt;UpperBound&gt;4&lt;/UpperBound&gt;&lt;/Choice&gt;&lt;Choice xsi:type=&quot;BandChoice&quot;&gt;&lt;GUID&gt;4d7f6979-eb9a-4070-a2c6-0d5e0e92e034&lt;/GUID&gt;&lt;Name /&gt;&lt;IsSelected&gt;true&lt;/IsSelected&gt;&lt;Description&gt;5&lt;/Description&gt;&lt;Key&gt;4&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LowerBound&gt;5&lt;/LowerBound&gt;&lt;UpperBound&gt;5&lt;/UpperBound&gt;&lt;/Choice&gt;&lt;/Choices&gt;&lt;HasData&gt;false&lt;/HasData&gt;&lt;MasterQuestionNumSubChoices&gt;0&lt;/MasterQuestionNumSubChoices&gt;&lt;TimeOpenMS&gt;0&lt;/TimeOpenMS&gt;&lt;IsQuestionWeighted&gt;false&lt;/IsQuestionWeighted&gt;&lt;CorrectAnswerVotesNumber&gt;0&lt;/CorrectAnswerVotesNumber&gt;&lt;CorrectAnswerVotesPercent&gt;0&lt;/CorrectAnswerVotesPercent&gt;&lt;ReactorPollDetails&gt;&lt;MeetingId&gt;0&lt;/MeetingId&gt;&lt;SessionId&gt;0&lt;/SessionId&gt;&lt;TenancyId&gt;0&lt;/TenancyId&gt;&lt;LatestPollId&gt;0&lt;/LatestPollId&gt;&lt;/ReactorPollDetails&gt;&lt;DataRangeMinValue&gt;1&lt;/DataRangeMinValue&gt;&lt;DataRangeMaxValue&gt;5&lt;/DataRangeMaxValue&gt;&lt;LowestValueDescription /&gt;&lt;HighestValueDescription /&gt;&lt;Modes /&gt;&lt;Median&gt;0&lt;/Median&gt;&lt;Mean&gt;0&lt;/Mean&gt;&lt;Lowest&gt;0&lt;/Lowest&gt;&lt;Highest&gt;0&lt;/Highest&gt;&lt;Total&gt;0&lt;/Total&gt;&lt;ValueRangeScores&gt;&lt;ValueRangeScore&gt;&lt;GUID&gt;8532eaa9-f845-438d-9a03-5c94db1d0291&lt;/GUID&gt;&lt;Name /&gt;&lt;IsAnswer&gt;false&lt;/IsAnswer&gt;&lt;Score&gt;0&lt;/Score&gt;&lt;LowerBound xsi:nil=&quot;true&quot; /&gt;&lt;UpperBound xsi:nil=&quot;true&quot; /&gt;&lt;/ValueRangeScore&gt;&lt;/ValueRangeScores&gt;&lt;/ValueQuestionStarRating&gt;"/>
  <p:tag name="SCORINGOPTIONS" val="&lt;?xml version=&quot;1.0&quot; encoding=&quot;utf-8&quot;?&gt;&lt;ScoringOptions xmlns:xsd=&quot;http://www.w3.org/2001/XMLSchema&quot; xmlns:xsi=&quot;http://www.w3.org/2001/XMLSchema-instance&quot;&gt;&lt;GUID&gt;c20fc765-dfd5-47f3-bc00-964b08b5f492&lt;/GUID&gt;&lt;Name /&gt;&lt;EnableScoring&gt;false&lt;/EnableScoring&gt;&lt;RevealAnswer&gt;true&lt;/RevealAnswer&gt;&lt;PointsForCorrectAnswer&gt;10&lt;/PointsForCorrectAnswer&gt;&lt;SpeedScoring&gt;false&lt;/SpeedScoring&gt;&lt;IsNumberOfCorrectAnswersShown&gt;false&lt;/IsNumberOfCorrectAnswersShown&gt;&lt;/ScoringOptions&gt;"/>
  <p:tag name="JOININSTRUCTIONS" val="&lt;?xml version=&quot;1.0&quot; encoding=&quot;utf-8&quot;?&gt;&lt;JoinInstructions xmlns:xsd=&quot;http://www.w3.org/2001/XMLSchema&quot; xmlns:xsi=&quot;http://www.w3.org/2001/XMLSchema-instance&quot;&gt;&lt;GUID&gt;d93ad8a6-d969-425e-bcc5-246822e01b6b&lt;/GUID&gt;&lt;Name /&gt;&lt;Position&gt;&lt;GUID&gt;351c04bc-cf1b-41b5-8047-6d458993d462&lt;/GUID&gt;&lt;Name /&gt;&lt;ScreenPosition&gt;BottomRight&lt;/ScreenPosition&gt;&lt;BorderThickness&gt;10&lt;/BorderThickness&gt;&lt;Top&gt;10&lt;/Top&gt;&lt;Left&gt;598.000366&lt;/Left&gt;&lt;Height&gt;29.08126&lt;/Height&gt;&lt;Width&gt;252.562683&lt;/Width&gt;&lt;/Position&gt;&lt;/JoinInstructions&gt;"/>
  <p:tag name="LASTMODE" val="&lt;?xml version=&quot;1.0&quot; encoding=&quot;utf-8&quot;?&gt;&lt;int&gt;3&lt;/int&gt;"/>
  <p:tag name="SEQUENCECOUNT" val="&lt;?xml version=&quot;1.0&quot; encoding=&quot;utf-8&quot;?&gt;&lt;int&gt;26&lt;/int&gt;"/>
  <p:tag name="MEETOO" val="2a45fc99-ea7c-431d-8f5f-6468bd0b66ae"/>
</p:tagLst>
</file>

<file path=ppt/tags/tag41.xml><?xml version="1.0" encoding="utf-8"?>
<p:tagLst xmlns:a="http://schemas.openxmlformats.org/drawingml/2006/main" xmlns:r="http://schemas.openxmlformats.org/officeDocument/2006/relationships" xmlns:p="http://schemas.openxmlformats.org/presentationml/2006/main">
  <p:tag name="STARTANIMATION" val="OpenQuestion"/>
  <p:tag name="QUESTIONGUID" val="9f4d445c-7753-4b2a-b74b-964fbedee6af"/>
</p:tagLst>
</file>

<file path=ppt/tags/tag42.xml><?xml version="1.0" encoding="utf-8"?>
<p:tagLst xmlns:a="http://schemas.openxmlformats.org/drawingml/2006/main" xmlns:r="http://schemas.openxmlformats.org/officeDocument/2006/relationships" xmlns:p="http://schemas.openxmlformats.org/presentationml/2006/main">
  <p:tag name="QUESTIONGUID" val="9f4d445c-7753-4b2a-b74b-964fbedee6af"/>
  <p:tag name="SHAPEDETAILS" val="&lt;?xml version=&quot;1.0&quot; encoding=&quot;utf-8&quot;?&gt;&lt;ShapeDetails xmlns:xsd=&quot;http://www.w3.org/2001/XMLSchema&quot; xmlns:xsi=&quot;http://www.w3.org/2001/XMLSchema-instance&quot;&gt;&lt;GUID&gt;810e5924-595f-4f62-bd74-cd2bc7e70366&lt;/GUID&gt;&lt;Name /&gt;&lt;ScreenPosition&gt;BottomRight&lt;/ScreenPosition&gt;&lt;BorderThickness&gt;10&lt;/BorderThickness&gt;&lt;Top&gt;145.333389&lt;/Top&gt;&lt;Left&gt;86.4&lt;/Left&gt;&lt;Height&gt;29.08126&lt;/Height&gt;&lt;Width&gt;792&lt;/Width&gt;&lt;/ShapeDetails&gt;"/>
</p:tagLst>
</file>

<file path=ppt/tags/tag43.xml><?xml version="1.0" encoding="utf-8"?>
<p:tagLst xmlns:a="http://schemas.openxmlformats.org/drawingml/2006/main" xmlns:r="http://schemas.openxmlformats.org/officeDocument/2006/relationships" xmlns:p="http://schemas.openxmlformats.org/presentationml/2006/main">
  <p:tag name="SHAPETYPE" val="VotingKey"/>
  <p:tag name="QUESTIONGUID" val="9f4d445c-7753-4b2a-b74b-964fbedee6af"/>
  <p:tag name="SHAPEDETAILS" val="&lt;?xml version=&quot;1.0&quot; encoding=&quot;utf-8&quot;?&gt;&lt;ShapeDetails xmlns:xsd=&quot;http://www.w3.org/2001/XMLSchema&quot; xmlns:xsi=&quot;http://www.w3.org/2001/XMLSchema-instance&quot;&gt;&lt;GUID&gt;9a851993-bc23-4d4e-b374-a22dbb6f6697&lt;/GUID&gt;&lt;Name /&gt;&lt;ScreenPosition&gt;BottomRight&lt;/ScreenPosition&gt;&lt;BorderThickness&gt;10&lt;/BorderThickness&gt;&lt;Top&gt;86.4&lt;/Top&gt;&lt;Left&gt;145.333389&lt;/Left&gt;&lt;Height&gt;285.295258&lt;/Height&gt;&lt;Width&gt;792&lt;/Width&gt;&lt;/ShapeDetails&gt;"/>
</p:tagLst>
</file>

<file path=ppt/tags/tag44.xml><?xml version="1.0" encoding="utf-8"?>
<p:tagLst xmlns:a="http://schemas.openxmlformats.org/drawingml/2006/main" xmlns:r="http://schemas.openxmlformats.org/officeDocument/2006/relationships" xmlns:p="http://schemas.openxmlformats.org/presentationml/2006/main">
  <p:tag name="SHAPETYPE" val="RangeAxis"/>
  <p:tag name="AXISTAG" val="9f4d445c-7753-4b2a-b74b-964fbedee6af"/>
</p:tagLst>
</file>

<file path=ppt/tags/tag45.xml><?xml version="1.0" encoding="utf-8"?>
<p:tagLst xmlns:a="http://schemas.openxmlformats.org/drawingml/2006/main" xmlns:r="http://schemas.openxmlformats.org/officeDocument/2006/relationships" xmlns:p="http://schemas.openxmlformats.org/presentationml/2006/main">
  <p:tag name="SHAPETYPE" val="RangeAxisText"/>
  <p:tag name="AXISTAG" val="9f4d445c-7753-4b2a-b74b-964fbedee6af"/>
</p:tagLst>
</file>

<file path=ppt/tags/tag46.xml><?xml version="1.0" encoding="utf-8"?>
<p:tagLst xmlns:a="http://schemas.openxmlformats.org/drawingml/2006/main" xmlns:r="http://schemas.openxmlformats.org/officeDocument/2006/relationships" xmlns:p="http://schemas.openxmlformats.org/presentationml/2006/main">
  <p:tag name="SHAPETYPE" val="RangeAxis"/>
  <p:tag name="AXISTAG" val="9f4d445c-7753-4b2a-b74b-964fbedee6af"/>
</p:tagLst>
</file>

<file path=ppt/tags/tag47.xml><?xml version="1.0" encoding="utf-8"?>
<p:tagLst xmlns:a="http://schemas.openxmlformats.org/drawingml/2006/main" xmlns:r="http://schemas.openxmlformats.org/officeDocument/2006/relationships" xmlns:p="http://schemas.openxmlformats.org/presentationml/2006/main">
  <p:tag name="SHAPETYPE" val="RangeAxisText"/>
  <p:tag name="AXISTAG" val="9f4d445c-7753-4b2a-b74b-964fbedee6af"/>
</p:tagLst>
</file>

<file path=ppt/tags/tag48.xml><?xml version="1.0" encoding="utf-8"?>
<p:tagLst xmlns:a="http://schemas.openxmlformats.org/drawingml/2006/main" xmlns:r="http://schemas.openxmlformats.org/officeDocument/2006/relationships" xmlns:p="http://schemas.openxmlformats.org/presentationml/2006/main">
  <p:tag name="SHAPETYPE" val="RangeAxis"/>
  <p:tag name="AXISTAG" val="9f4d445c-7753-4b2a-b74b-964fbedee6af"/>
</p:tagLst>
</file>

<file path=ppt/tags/tag49.xml><?xml version="1.0" encoding="utf-8"?>
<p:tagLst xmlns:a="http://schemas.openxmlformats.org/drawingml/2006/main" xmlns:r="http://schemas.openxmlformats.org/officeDocument/2006/relationships" xmlns:p="http://schemas.openxmlformats.org/presentationml/2006/main">
  <p:tag name="SHAPETYPE" val="RangeAxisText"/>
  <p:tag name="AXISTAG" val="9f4d445c-7753-4b2a-b74b-964fbedee6af"/>
</p:tagLst>
</file>

<file path=ppt/tags/tag5.xml><?xml version="1.0" encoding="utf-8"?>
<p:tagLst xmlns:a="http://schemas.openxmlformats.org/drawingml/2006/main" xmlns:r="http://schemas.openxmlformats.org/officeDocument/2006/relationships" xmlns:p="http://schemas.openxmlformats.org/presentationml/2006/main">
  <p:tag name="STARTANIMATION" val="OpenQuestion"/>
  <p:tag name="QUESTIONGUID" val="2d1b5ad1-1993-4aef-b52c-7064c21784ae"/>
</p:tagLst>
</file>

<file path=ppt/tags/tag50.xml><?xml version="1.0" encoding="utf-8"?>
<p:tagLst xmlns:a="http://schemas.openxmlformats.org/drawingml/2006/main" xmlns:r="http://schemas.openxmlformats.org/officeDocument/2006/relationships" xmlns:p="http://schemas.openxmlformats.org/presentationml/2006/main">
  <p:tag name="SHAPETYPE" val="RangeAxis"/>
  <p:tag name="AXISTAG" val="9f4d445c-7753-4b2a-b74b-964fbedee6af"/>
</p:tagLst>
</file>

<file path=ppt/tags/tag51.xml><?xml version="1.0" encoding="utf-8"?>
<p:tagLst xmlns:a="http://schemas.openxmlformats.org/drawingml/2006/main" xmlns:r="http://schemas.openxmlformats.org/officeDocument/2006/relationships" xmlns:p="http://schemas.openxmlformats.org/presentationml/2006/main">
  <p:tag name="SHAPETYPE" val="RangeAxisText"/>
  <p:tag name="AXISTAG" val="9f4d445c-7753-4b2a-b74b-964fbedee6af"/>
</p:tagLst>
</file>

<file path=ppt/tags/tag52.xml><?xml version="1.0" encoding="utf-8"?>
<p:tagLst xmlns:a="http://schemas.openxmlformats.org/drawingml/2006/main" xmlns:r="http://schemas.openxmlformats.org/officeDocument/2006/relationships" xmlns:p="http://schemas.openxmlformats.org/presentationml/2006/main">
  <p:tag name="SHAPETYPE" val="RangeAxis"/>
  <p:tag name="AXISTAG" val="9f4d445c-7753-4b2a-b74b-964fbedee6af"/>
</p:tagLst>
</file>

<file path=ppt/tags/tag53.xml><?xml version="1.0" encoding="utf-8"?>
<p:tagLst xmlns:a="http://schemas.openxmlformats.org/drawingml/2006/main" xmlns:r="http://schemas.openxmlformats.org/officeDocument/2006/relationships" xmlns:p="http://schemas.openxmlformats.org/presentationml/2006/main">
  <p:tag name="SHAPETYPE" val="RangeAxisText"/>
  <p:tag name="AXISTAG" val="9f4d445c-7753-4b2a-b74b-964fbedee6af"/>
</p:tagLst>
</file>

<file path=ppt/tags/tag54.xml><?xml version="1.0" encoding="utf-8"?>
<p:tagLst xmlns:a="http://schemas.openxmlformats.org/drawingml/2006/main" xmlns:r="http://schemas.openxmlformats.org/officeDocument/2006/relationships" xmlns:p="http://schemas.openxmlformats.org/presentationml/2006/main">
  <p:tag name="SHAPETYPE" val="RangeAxis"/>
  <p:tag name="AXISTAG" val="9f4d445c-7753-4b2a-b74b-964fbedee6af"/>
</p:tagLst>
</file>

<file path=ppt/tags/tag55.xml><?xml version="1.0" encoding="utf-8"?>
<p:tagLst xmlns:a="http://schemas.openxmlformats.org/drawingml/2006/main" xmlns:r="http://schemas.openxmlformats.org/officeDocument/2006/relationships" xmlns:p="http://schemas.openxmlformats.org/presentationml/2006/main">
  <p:tag name="SHAPEDETAILS" val="&lt;?xml version=&quot;1.0&quot; encoding=&quot;utf-8&quot;?&gt;&lt;ShapeDetails xmlns:xsd=&quot;http://www.w3.org/2001/XMLSchema&quot; xmlns:xsi=&quot;http://www.w3.org/2001/XMLSchema-instance&quot;&gt;&lt;GUID&gt;0d1fd729-466e-46da-a519-87304999a989&lt;/GUID&gt;&lt;Name /&gt;&lt;ScreenPosition&gt;BottomRight&lt;/ScreenPosition&gt;&lt;BorderThickness&gt;10&lt;/BorderThickness&gt;&lt;Top&gt;145.333389&lt;/Top&gt;&lt;Left&gt;86.4&lt;/Left&gt;&lt;Height&gt;29.08126&lt;/Height&gt;&lt;Width&gt;396&lt;/Width&gt;&lt;/ShapeDetails&gt;"/>
</p:tagLst>
</file>

<file path=ppt/tags/tag56.xml><?xml version="1.0" encoding="utf-8"?>
<p:tagLst xmlns:a="http://schemas.openxmlformats.org/drawingml/2006/main" xmlns:r="http://schemas.openxmlformats.org/officeDocument/2006/relationships" xmlns:p="http://schemas.openxmlformats.org/presentationml/2006/main">
  <p:tag name="SHAPEDETAILS" val="&lt;?xml version=&quot;1.0&quot; encoding=&quot;utf-8&quot;?&gt;&lt;ShapeDetails xmlns:xsd=&quot;http://www.w3.org/2001/XMLSchema&quot; xmlns:xsi=&quot;http://www.w3.org/2001/XMLSchema-instance&quot;&gt;&lt;GUID&gt;a5b10da7-3753-42a4-b95b-8df3e693f50d&lt;/GUID&gt;&lt;Name /&gt;&lt;ScreenPosition&gt;BottomRight&lt;/ScreenPosition&gt;&lt;BorderThickness&gt;10&lt;/BorderThickness&gt;&lt;Top&gt;145.333389&lt;/Top&gt;&lt;Left&gt;482.4&lt;/Left&gt;&lt;Height&gt;29.08126&lt;/Height&gt;&lt;Width&gt;396&lt;/Width&gt;&lt;/ShapeDetails&gt;"/>
</p:tagLst>
</file>

<file path=ppt/tags/tag57.xml><?xml version="1.0" encoding="utf-8"?>
<p:tagLst xmlns:a="http://schemas.openxmlformats.org/drawingml/2006/main" xmlns:r="http://schemas.openxmlformats.org/officeDocument/2006/relationships" xmlns:p="http://schemas.openxmlformats.org/presentationml/2006/main">
  <p:tag name="SLIDETYPE" val="&lt;?xml version=&quot;1.0&quot; encoding=&quot;utf-8&quot;?&gt;&lt;SlideType&gt;Question&lt;/SlideType&gt;"/>
  <p:tag name="RESULTRENDERING" val="&lt;?xml version=&quot;1.0&quot; encoding=&quot;utf-8&quot;?&gt;&lt;DataRendering xmlns:xsd=&quot;http://www.w3.org/2001/XMLSchema&quot; xmlns:xsi=&quot;http://www.w3.org/2001/XMLSchema-instance&quot;&gt;&lt;GUID&gt;a0959555-5aa7-47a0-804a-e5b7b0c42bb1&lt;/GUID&gt;&lt;Name /&gt;&lt;ShowAverage&gt;false&lt;/ShowAverage&gt;&lt;DisplayType&gt;NoResultShown&lt;/DisplayType&gt;&lt;DisplayNumbersAs&gt;Percentages&lt;/DisplayNumbersAs&gt;&lt;DecimalPlaces&gt;0&lt;/DecimalPlaces&gt;&lt;ShowResultsAxis&gt;false&lt;/ShowResultsAxis&gt;&lt;ShowRangeAxis&gt;true&lt;/ShowRangeAxis&gt;&lt;ShowTotal&gt;false&lt;/ShowTotal&gt;&lt;ShowResults&gt;true&lt;/ShowResults&gt;&lt;CalculatePercentageAs&gt;PercentagesOfVoters&lt;/CalculatePercentageAs&gt;&lt;IsBreakdown&gt;false&lt;/IsBreakdown&gt;&lt;ShowOverall&gt;true&lt;/ShowOverall&gt;&lt;AdjustDecimalPlacesIfNecessary&gt;true&lt;/AdjustDecimalPlacesIfNecessary&gt;&lt;AddDecimalPlaceIfRequired&gt;true&lt;/AddDecimalPlaceIfRequired&gt;&lt;NumberOfChoicesToDisplay&gt;10&lt;/NumberOfChoicesToDisplay&gt;&lt;/DataRendering&gt;"/>
  <p:tag name="COUNTDOWNOPTIONS" val="&lt;?xml version=&quot;1.0&quot; encoding=&quot;utf-8&quot;?&gt;&lt;CountdownOptions xmlns:xsd=&quot;http://www.w3.org/2001/XMLSchema&quot; xmlns:xsi=&quot;http://www.w3.org/2001/XMLSchema-instance&quot;&gt;&lt;GUID&gt;685836bb-376b-4bf7-80b1-b08981cbb9bb&lt;/GUID&gt;&lt;HasCountdown&gt;false&lt;/HasCountdown&gt;&lt;DoesCountdownClosePoll&gt;false&lt;/DoesCountdownClosePoll&gt;&lt;Length&gt;10&lt;/Length&gt;&lt;Value&gt;10&lt;/Value&gt;&lt;CountdownType&gt;Analogue&lt;/CountdownType&gt;&lt;Location&gt;&lt;GUID&gt;00000000-0000-0000-0000-000000000000&lt;/GUID&gt;&lt;ScreenPosition&gt;BottomRight&lt;/ScreenPosition&gt;&lt;BorderThickness&gt;10&lt;/BorderThickness&gt;&lt;Top&gt;0&lt;/Top&gt;&lt;Left&gt;0&lt;/Left&gt;&lt;Height&gt;35&lt;/Height&gt;&lt;Width&gt;50&lt;/Width&gt;&lt;/Location&gt;&lt;/CountdownOptions&gt;"/>
  <p:tag name="SOUNDOPTIONS" val="&lt;?xml version=&quot;1.0&quot; encoding=&quot;utf-8&quot;?&gt;&lt;SoundOptions xmlns:xsd=&quot;http://www.w3.org/2001/XMLSchema&quot; xmlns:xsi=&quot;http://www.w3.org/2001/XMLSchema-instance&quot;&gt;&lt;GUID&gt;5b9e4666-d5b4-4ecd-ba28-37fe89b4583f&lt;/GUID&gt;&lt;Name /&gt;&lt;PlaySound&gt;false&lt;/PlaySound&gt;&lt;CountdownSoundTag&gt;SOUND5048106112113789048858212267122791194343688811210411778721021077387908281705665479797697149868110361&lt;/CountdownSoundTag&gt;&lt;PlayTimesUpSound&gt;false&lt;/PlayTimesUpSound&gt;&lt;TimesUpSoundTag&gt;SOUND78559777531211121158510385529866107431017273103999057109117571068712285765090109816511543112828412211961&lt;/TimesUpSoundTag&gt;&lt;Loop&gt;true&lt;/Loop&gt;&lt;/SoundOptions&gt;"/>
  <p:tag name="VOTENOWOPTIONS" val="&lt;?xml version=&quot;1.0&quot; encoding=&quot;utf-8&quot;?&gt;&lt;VoteNowOptions xmlns:xsd=&quot;http://www.w3.org/2001/XMLSchema&quot; xmlns:xsi=&quot;http://www.w3.org/2001/XMLSchema-instance&quot;&gt;&lt;GUID&gt;979653fe-948d-484e-ab43-4963e1269041&lt;/GUID&gt;&lt;HasVoteNow&gt;true&lt;/HasVoteNow&gt;&lt;TextSingleDigit&gt;POLL OPEN&lt;/TextSingleDigit&gt;&lt;TextMultiDigit&gt;Enter Number(s) and Press Send&lt;/TextMultiDigit&gt;&lt;TextTextVote&gt;Enter Text and Press Send&lt;/TextTextVote&gt;&lt;LocationSingleDigit&gt;&lt;GUID&gt;00000000-0000-0000-0000-000000000000&lt;/GUID&gt;&lt;ScreenPosition&gt;TopRight&lt;/ScreenPosition&gt;&lt;BorderThickness&gt;10&lt;/BorderThickness&gt;&lt;Top&gt;0&lt;/Top&gt;&lt;Left&gt;0&lt;/Left&gt;&lt;Height&gt;35&lt;/Height&gt;&lt;Width&gt;100&lt;/Width&gt;&lt;/LocationSingleDigit&gt;&lt;LocationMultiDigit&gt;&lt;GUID&gt;00000000-0000-0000-0000-000000000000&lt;/GUID&gt;&lt;ScreenPosition&gt;TopRight&lt;/ScreenPosition&gt;&lt;BorderThickness&gt;10&lt;/BorderThickness&gt;&lt;Top&gt;0&lt;/Top&gt;&lt;Left&gt;0&lt;/Left&gt;&lt;Height&gt;35&lt;/Height&gt;&lt;Width&gt;100&lt;/Width&gt;&lt;/LocationMultiDigit&gt;&lt;LocationTextVote&gt;&lt;GUID&gt;00000000-0000-0000-0000-000000000000&lt;/GUID&gt;&lt;ScreenPosition&gt;TopRight&lt;/ScreenPosition&gt;&lt;BorderThickness&gt;10&lt;/BorderThickness&gt;&lt;Top&gt;0&lt;/Top&gt;&lt;Left&gt;0&lt;/Left&gt;&lt;Height&gt;35&lt;/Height&gt;&lt;Width&gt;100&lt;/Width&gt;&lt;/LocationTextVote&gt;&lt;Shape&gt;msoShapeRectangle&lt;/Shape&gt;&lt;/VoteNowOptions&gt;"/>
  <p:tag name="SCORINGOPTIONS" val="&lt;?xml version=&quot;1.0&quot; encoding=&quot;utf-8&quot;?&gt;&lt;ScoringOptions xmlns:xsd=&quot;http://www.w3.org/2001/XMLSchema&quot; xmlns:xsi=&quot;http://www.w3.org/2001/XMLSchema-instance&quot;&gt;&lt;GUID&gt;c20fc765-dfd5-47f3-bc00-964b08b5f492&lt;/GUID&gt;&lt;Name /&gt;&lt;EnableScoring&gt;false&lt;/EnableScoring&gt;&lt;RevealAnswer&gt;true&lt;/RevealAnswer&gt;&lt;PointsForCorrectAnswer&gt;10&lt;/PointsForCorrectAnswer&gt;&lt;SpeedScoring&gt;false&lt;/SpeedScoring&gt;&lt;IsNumberOfCorrectAnswersShown&gt;false&lt;/IsNumberOfCorrectAnswersShown&gt;&lt;/ScoringOptions&gt;"/>
  <p:tag name="QUESTIONDEFINITION" val="&lt;?xml version=&quot;1.0&quot; encoding=&quot;utf-8&quot;?&gt;&lt;TextVoteQuestionNoResult xmlns:xsd=&quot;http://www.w3.org/2001/XMLSchema&quot; xmlns:xsi=&quot;http://www.w3.org/2001/XMLSchema-instance&quot;&gt;&lt;GUID&gt;1d510314-6336-4b2f-b8b8-a36be6dd7bb1&lt;/GUID&gt;&lt;Name /&gt;&lt;ReactorQuestionId /&gt;&lt;Text&gt;Name some common ways to assess the cognitive domain.&lt;/Text&gt;&lt;SubChoiceDefinitions&gt;&lt;SubChoiceDefinition&gt;&lt;Name&gt;_default&lt;/Name&gt;&lt;SubChoiceSourceReferences /&gt;&lt;/SubChoiceDefinition&gt;&lt;/SubChoiceDefinitions&gt;&lt;SubText /&gt;&lt;IndividualWeightingText /&gt;&lt;QuestionType&gt;TextVoteNoResult&lt;/QuestionType&gt;&lt;Source&gt;Handsets&lt;/Source&gt;&lt;Choices /&gt;&lt;HasData&gt;false&lt;/HasData&gt;&lt;MasterQuestionNumSubChoices&gt;0&lt;/MasterQuestionNumSubChoices&gt;&lt;TimeOpenMS&gt;0&lt;/TimeOpenMS&gt;&lt;IsQuestionWeighted&gt;false&lt;/IsQuestionWeighted&gt;&lt;CorrectAnswerVotesNumber&gt;0&lt;/CorrectAnswerVotesNumber&gt;&lt;CorrectAnswerVotesPercent&gt;0&lt;/CorrectAnswerVotesPercent&gt;&lt;ReactorPollDetails&gt;&lt;MeetingId&gt;0&lt;/MeetingId&gt;&lt;SessionId&gt;0&lt;/SessionId&gt;&lt;TenancyId&gt;0&lt;/TenancyId&gt;&lt;LatestPollId&gt;0&lt;/LatestPollId&gt;&lt;/ReactorPollDetails&gt;&lt;TextVoteScores /&gt;&lt;/TextVoteQuestionNoResult&gt;"/>
  <p:tag name="JOININSTRUCTIONS" val="&lt;?xml version=&quot;1.0&quot; encoding=&quot;utf-8&quot;?&gt;&lt;JoinInstructions xmlns:xsd=&quot;http://www.w3.org/2001/XMLSchema&quot; xmlns:xsi=&quot;http://www.w3.org/2001/XMLSchema-instance&quot;&gt;&lt;GUID&gt;be2d8e8c-a504-40b2-be2c-3f1cf4ecfb26&lt;/GUID&gt;&lt;Name /&gt;&lt;Position&gt;&lt;GUID&gt;d7a99929-12ba-4df2-8cbd-42126f968fe9&lt;/GUID&gt;&lt;Name /&gt;&lt;ScreenPosition&gt;BottomRight&lt;/ScreenPosition&gt;&lt;BorderThickness&gt;10&lt;/BorderThickness&gt;&lt;Top&gt;10&lt;/Top&gt;&lt;Left&gt;598.0003&lt;/Left&gt;&lt;Height&gt;29.08126&lt;/Height&gt;&lt;Width&gt;252.562683&lt;/Width&gt;&lt;/Position&gt;&lt;/JoinInstructions&gt;"/>
  <p:tag name="LASTMODE" val="&lt;?xml version=&quot;1.0&quot; encoding=&quot;utf-8&quot;?&gt;&lt;int&gt;0&lt;/int&gt;"/>
  <p:tag name="SEQUENCECOUNT" val="&lt;?xml version=&quot;1.0&quot; encoding=&quot;utf-8&quot;?&gt;&lt;int&gt;29&lt;/int&gt;"/>
  <p:tag name="MEETOO" val="2a45fc99-ea7c-431d-8f5f-6468bd0b66ae"/>
</p:tagLst>
</file>

<file path=ppt/tags/tag58.xml><?xml version="1.0" encoding="utf-8"?>
<p:tagLst xmlns:a="http://schemas.openxmlformats.org/drawingml/2006/main" xmlns:r="http://schemas.openxmlformats.org/officeDocument/2006/relationships" xmlns:p="http://schemas.openxmlformats.org/presentationml/2006/main">
  <p:tag name="STARTANIMATION" val="OpenQuestion"/>
  <p:tag name="QUESTIONGUID" val="1d510314-6336-4b2f-b8b8-a36be6dd7bb1"/>
</p:tagLst>
</file>

<file path=ppt/tags/tag59.xml><?xml version="1.0" encoding="utf-8"?>
<p:tagLst xmlns:a="http://schemas.openxmlformats.org/drawingml/2006/main" xmlns:r="http://schemas.openxmlformats.org/officeDocument/2006/relationships" xmlns:p="http://schemas.openxmlformats.org/presentationml/2006/main">
  <p:tag name="SLIDETYPE" val="&lt;?xml version=&quot;1.0&quot; encoding=&quot;utf-8&quot;?&gt;&lt;SlideType&gt;Question&lt;/SlideType&gt;"/>
  <p:tag name="RESULTRENDERING" val="&lt;?xml version=&quot;1.0&quot; encoding=&quot;utf-8&quot;?&gt;&lt;DataRendering xmlns:xsd=&quot;http://www.w3.org/2001/XMLSchema&quot; xmlns:xsi=&quot;http://www.w3.org/2001/XMLSchema-instance&quot;&gt;&lt;GUID&gt;50f393df-02ac-4764-a3cc-3e2b10e6f957&lt;/GUID&gt;&lt;Name /&gt;&lt;ShowAverage&gt;false&lt;/ShowAverage&gt;&lt;DisplayType&gt;NoResultShown&lt;/DisplayType&gt;&lt;DisplayNumbersAs&gt;Percentages&lt;/DisplayNumbersAs&gt;&lt;DecimalPlaces&gt;0&lt;/DecimalPlaces&gt;&lt;ShowResultsAxis&gt;false&lt;/ShowResultsAxis&gt;&lt;ShowRangeAxis&gt;true&lt;/ShowRangeAxis&gt;&lt;ShowTotal&gt;false&lt;/ShowTotal&gt;&lt;ShowResults&gt;true&lt;/ShowResults&gt;&lt;CalculatePercentageAs&gt;PercentagesOfVoters&lt;/CalculatePercentageAs&gt;&lt;IsBreakdown&gt;false&lt;/IsBreakdown&gt;&lt;ShowOverall&gt;true&lt;/ShowOverall&gt;&lt;AdjustDecimalPlacesIfNecessary&gt;true&lt;/AdjustDecimalPlacesIfNecessary&gt;&lt;AddDecimalPlaceIfRequired&gt;true&lt;/AddDecimalPlaceIfRequired&gt;&lt;NumberOfChoicesToDisplay&gt;10&lt;/NumberOfChoicesToDisplay&gt;&lt;/DataRendering&gt;"/>
  <p:tag name="COUNTDOWNOPTIONS" val="&lt;?xml version=&quot;1.0&quot; encoding=&quot;utf-8&quot;?&gt;&lt;CountdownOptions xmlns:xsd=&quot;http://www.w3.org/2001/XMLSchema&quot; xmlns:xsi=&quot;http://www.w3.org/2001/XMLSchema-instance&quot;&gt;&lt;GUID&gt;685836bb-376b-4bf7-80b1-b08981cbb9bb&lt;/GUID&gt;&lt;HasCountdown&gt;false&lt;/HasCountdown&gt;&lt;DoesCountdownClosePoll&gt;false&lt;/DoesCountdownClosePoll&gt;&lt;Length&gt;10&lt;/Length&gt;&lt;Value&gt;10&lt;/Value&gt;&lt;CountdownType&gt;Analogue&lt;/CountdownType&gt;&lt;Location&gt;&lt;GUID&gt;00000000-0000-0000-0000-000000000000&lt;/GUID&gt;&lt;ScreenPosition&gt;BottomRight&lt;/ScreenPosition&gt;&lt;BorderThickness&gt;10&lt;/BorderThickness&gt;&lt;Top&gt;0&lt;/Top&gt;&lt;Left&gt;0&lt;/Left&gt;&lt;Height&gt;35&lt;/Height&gt;&lt;Width&gt;50&lt;/Width&gt;&lt;/Location&gt;&lt;/CountdownOptions&gt;"/>
  <p:tag name="SOUNDOPTIONS" val="&lt;?xml version=&quot;1.0&quot; encoding=&quot;utf-8&quot;?&gt;&lt;SoundOptions xmlns:xsd=&quot;http://www.w3.org/2001/XMLSchema&quot; xmlns:xsi=&quot;http://www.w3.org/2001/XMLSchema-instance&quot;&gt;&lt;GUID&gt;5c392ab2-be9d-488f-9980-a4c60f457656&lt;/GUID&gt;&lt;Name /&gt;&lt;PlaySound&gt;false&lt;/PlaySound&gt;&lt;CountdownSoundTag&gt;SOUND5048106112113789048858212267122791194343688811210411778721021077387908281705665479797697149868110361&lt;/CountdownSoundTag&gt;&lt;PlayTimesUpSound&gt;false&lt;/PlayTimesUpSound&gt;&lt;TimesUpSoundTag&gt;SOUND78559777531211121158510385529866107431017273103999057109117571068712285765090109816511543112828412211961&lt;/TimesUpSoundTag&gt;&lt;Loop&gt;true&lt;/Loop&gt;&lt;/SoundOptions&gt;"/>
  <p:tag name="VOTENOWOPTIONS" val="&lt;?xml version=&quot;1.0&quot; encoding=&quot;utf-8&quot;?&gt;&lt;VoteNowOptions xmlns:xsd=&quot;http://www.w3.org/2001/XMLSchema&quot; xmlns:xsi=&quot;http://www.w3.org/2001/XMLSchema-instance&quot;&gt;&lt;GUID&gt;979653fe-948d-484e-ab43-4963e1269041&lt;/GUID&gt;&lt;HasVoteNow&gt;true&lt;/HasVoteNow&gt;&lt;TextSingleDigit&gt;POLL OPEN&lt;/TextSingleDigit&gt;&lt;TextMultiDigit&gt;Enter Number(s) and Press Send&lt;/TextMultiDigit&gt;&lt;TextTextVote&gt;Enter Text and Press Send&lt;/TextTextVote&gt;&lt;LocationSingleDigit&gt;&lt;GUID&gt;00000000-0000-0000-0000-000000000000&lt;/GUID&gt;&lt;ScreenPosition&gt;TopRight&lt;/ScreenPosition&gt;&lt;BorderThickness&gt;10&lt;/BorderThickness&gt;&lt;Top&gt;0&lt;/Top&gt;&lt;Left&gt;0&lt;/Left&gt;&lt;Height&gt;35&lt;/Height&gt;&lt;Width&gt;100&lt;/Width&gt;&lt;/LocationSingleDigit&gt;&lt;LocationMultiDigit&gt;&lt;GUID&gt;00000000-0000-0000-0000-000000000000&lt;/GUID&gt;&lt;ScreenPosition&gt;TopRight&lt;/ScreenPosition&gt;&lt;BorderThickness&gt;10&lt;/BorderThickness&gt;&lt;Top&gt;0&lt;/Top&gt;&lt;Left&gt;0&lt;/Left&gt;&lt;Height&gt;35&lt;/Height&gt;&lt;Width&gt;100&lt;/Width&gt;&lt;/LocationMultiDigit&gt;&lt;LocationTextVote&gt;&lt;GUID&gt;00000000-0000-0000-0000-000000000000&lt;/GUID&gt;&lt;ScreenPosition&gt;TopRight&lt;/ScreenPosition&gt;&lt;BorderThickness&gt;10&lt;/BorderThickness&gt;&lt;Top&gt;0&lt;/Top&gt;&lt;Left&gt;0&lt;/Left&gt;&lt;Height&gt;35&lt;/Height&gt;&lt;Width&gt;100&lt;/Width&gt;&lt;/LocationTextVote&gt;&lt;Shape&gt;msoShapeRectangle&lt;/Shape&gt;&lt;/VoteNowOptions&gt;"/>
  <p:tag name="SCORINGOPTIONS" val="&lt;?xml version=&quot;1.0&quot; encoding=&quot;utf-8&quot;?&gt;&lt;ScoringOptions xmlns:xsd=&quot;http://www.w3.org/2001/XMLSchema&quot; xmlns:xsi=&quot;http://www.w3.org/2001/XMLSchema-instance&quot;&gt;&lt;GUID&gt;c20fc765-dfd5-47f3-bc00-964b08b5f492&lt;/GUID&gt;&lt;Name /&gt;&lt;EnableScoring&gt;false&lt;/EnableScoring&gt;&lt;RevealAnswer&gt;true&lt;/RevealAnswer&gt;&lt;PointsForCorrectAnswer&gt;10&lt;/PointsForCorrectAnswer&gt;&lt;SpeedScoring&gt;false&lt;/SpeedScoring&gt;&lt;IsNumberOfCorrectAnswersShown&gt;false&lt;/IsNumberOfCorrectAnswersShown&gt;&lt;/ScoringOptions&gt;"/>
  <p:tag name="QUESTIONDEFINITION" val="&lt;?xml version=&quot;1.0&quot; encoding=&quot;utf-8&quot;?&gt;&lt;TextVoteQuestionNoResult xmlns:xsd=&quot;http://www.w3.org/2001/XMLSchema&quot; xmlns:xsi=&quot;http://www.w3.org/2001/XMLSchema-instance&quot;&gt;&lt;GUID&gt;2af946db-5daa-4467-9c3c-0b4280bfe93f&lt;/GUID&gt;&lt;Name /&gt;&lt;ReactorQuestionId /&gt;&lt;Text&gt;Name some common ways to assess the affective domain.&lt;/Text&gt;&lt;SubChoiceDefinitions&gt;&lt;SubChoiceDefinition&gt;&lt;Name&gt;_default&lt;/Name&gt;&lt;SubChoiceSourceReferences /&gt;&lt;/SubChoiceDefinition&gt;&lt;/SubChoiceDefinitions&gt;&lt;SubText /&gt;&lt;IndividualWeightingText /&gt;&lt;QuestionType&gt;TextVoteNoResult&lt;/QuestionType&gt;&lt;Source&gt;Handsets&lt;/Source&gt;&lt;Choices /&gt;&lt;HasData&gt;false&lt;/HasData&gt;&lt;MasterQuestionNumSubChoices&gt;0&lt;/MasterQuestionNumSubChoices&gt;&lt;TimeOpenMS&gt;0&lt;/TimeOpenMS&gt;&lt;IsQuestionWeighted&gt;false&lt;/IsQuestionWeighted&gt;&lt;CorrectAnswerVotesNumber&gt;0&lt;/CorrectAnswerVotesNumber&gt;&lt;CorrectAnswerVotesPercent&gt;0&lt;/CorrectAnswerVotesPercent&gt;&lt;ReactorPollDetails&gt;&lt;MeetingId&gt;0&lt;/MeetingId&gt;&lt;SessionId&gt;0&lt;/SessionId&gt;&lt;TenancyId&gt;0&lt;/TenancyId&gt;&lt;LatestPollId&gt;0&lt;/LatestPollId&gt;&lt;/ReactorPollDetails&gt;&lt;TextVoteScores /&gt;&lt;/TextVoteQuestionNoResult&gt;"/>
  <p:tag name="JOININSTRUCTIONS" val="&lt;?xml version=&quot;1.0&quot; encoding=&quot;utf-8&quot;?&gt;&lt;JoinInstructions xmlns:xsd=&quot;http://www.w3.org/2001/XMLSchema&quot; xmlns:xsi=&quot;http://www.w3.org/2001/XMLSchema-instance&quot;&gt;&lt;GUID&gt;9908c118-db10-4507-87a5-f81fed5d9b4b&lt;/GUID&gt;&lt;Name /&gt;&lt;Position&gt;&lt;GUID&gt;b3945b62-7c07-4024-821e-de3ca77c3693&lt;/GUID&gt;&lt;Name /&gt;&lt;ScreenPosition&gt;BottomRight&lt;/ScreenPosition&gt;&lt;BorderThickness&gt;10&lt;/BorderThickness&gt;&lt;Top&gt;10&lt;/Top&gt;&lt;Left&gt;598.0003&lt;/Left&gt;&lt;Height&gt;29.08126&lt;/Height&gt;&lt;Width&gt;252.562683&lt;/Width&gt;&lt;/Position&gt;&lt;/JoinInstructions&gt;"/>
  <p:tag name="LASTMODE" val="&lt;?xml version=&quot;1.0&quot; encoding=&quot;utf-8&quot;?&gt;&lt;int&gt;0&lt;/int&gt;"/>
  <p:tag name="SEQUENCECOUNT" val="&lt;?xml version=&quot;1.0&quot; encoding=&quot;utf-8&quot;?&gt;&lt;int&gt;26&lt;/int&gt;"/>
  <p:tag name="MEETOO" val="2a45fc99-ea7c-431d-8f5f-6468bd0b66ae"/>
</p:tagLst>
</file>

<file path=ppt/tags/tag6.xml><?xml version="1.0" encoding="utf-8"?>
<p:tagLst xmlns:a="http://schemas.openxmlformats.org/drawingml/2006/main" xmlns:r="http://schemas.openxmlformats.org/officeDocument/2006/relationships" xmlns:p="http://schemas.openxmlformats.org/presentationml/2006/main">
  <p:tag name="TICKWIDTH" val="&lt;?xml version=&quot;1.0&quot; encoding=&quot;utf-8&quot;?&gt;&lt;float&gt;0&lt;/float&gt;"/>
  <p:tag name="SLIDETYPE" val="&lt;?xml version=&quot;1.0&quot; encoding=&quot;utf-8&quot;?&gt;&lt;SlideType&gt;Question&lt;/SlideType&gt;"/>
  <p:tag name="RESULTRENDERING" val="&lt;?xml version=&quot;1.0&quot; encoding=&quot;utf-8&quot;?&gt;&lt;DataRendering xmlns:xsd=&quot;http://www.w3.org/2001/XMLSchema&quot; xmlns:xsi=&quot;http://www.w3.org/2001/XMLSchema-instance&quot;&gt;&lt;GUID&gt;0d0965ed-a0a2-4e41-95b0-ef774f9a8615&lt;/GUID&gt;&lt;Name /&gt;&lt;ShowAverage&gt;false&lt;/ShowAverage&gt;&lt;DisplayType&gt;Bars&lt;/DisplayType&gt;&lt;DisplayNumbersAs&gt;Percentages&lt;/DisplayNumbersAs&gt;&lt;DecimalPlaces&gt;0&lt;/DecimalPlaces&gt;&lt;ShowResultsAxis&gt;false&lt;/ShowResultsAxis&gt;&lt;ShowRangeAxis&gt;true&lt;/ShowRangeAxis&gt;&lt;ShowTotal&gt;true&lt;/ShowTotal&gt;&lt;ShowResults&gt;true&lt;/ShowResults&gt;&lt;CalculatePercentageAs&gt;PercentagesOfVoters&lt;/CalculatePercentageAs&gt;&lt;IsBreakdown&gt;false&lt;/IsBreakdown&gt;&lt;ShowOverall&gt;true&lt;/ShowOverall&gt;&lt;AdjustDecimalPlacesIfNecessary&gt;true&lt;/AdjustDecimalPlacesIfNecessary&gt;&lt;AddDecimalPlaceIfRequired&gt;true&lt;/AddDecimalPlaceIfRequired&gt;&lt;NumberOfChoicesToDisplay&gt;10&lt;/NumberOfChoicesToDisplay&gt;&lt;/DataRendering&gt;"/>
  <p:tag name="COUNTDOWNOPTIONS" val="&lt;?xml version=&quot;1.0&quot; encoding=&quot;utf-8&quot;?&gt;&lt;CountdownOptions xmlns:xsd=&quot;http://www.w3.org/2001/XMLSchema&quot; xmlns:xsi=&quot;http://www.w3.org/2001/XMLSchema-instance&quot;&gt;&lt;GUID&gt;685836bb-376b-4bf7-80b1-b08981cbb9bb&lt;/GUID&gt;&lt;HasCountdown&gt;false&lt;/HasCountdown&gt;&lt;DoesCountdownClosePoll&gt;false&lt;/DoesCountdownClosePoll&gt;&lt;Length&gt;10&lt;/Length&gt;&lt;Value&gt;10&lt;/Value&gt;&lt;CountdownType&gt;Analogue&lt;/CountdownType&gt;&lt;Location&gt;&lt;GUID&gt;00000000-0000-0000-0000-000000000000&lt;/GUID&gt;&lt;ScreenPosition&gt;BottomRight&lt;/ScreenPosition&gt;&lt;BorderThickness&gt;10&lt;/BorderThickness&gt;&lt;Top&gt;0&lt;/Top&gt;&lt;Left&gt;0&lt;/Left&gt;&lt;Height&gt;35&lt;/Height&gt;&lt;Width&gt;50&lt;/Width&gt;&lt;/Location&gt;&lt;/CountdownOptions&gt;"/>
  <p:tag name="SOUNDOPTIONS" val="&lt;?xml version=&quot;1.0&quot; encoding=&quot;utf-8&quot;?&gt;&lt;SoundOptions xmlns:xsd=&quot;http://www.w3.org/2001/XMLSchema&quot; xmlns:xsi=&quot;http://www.w3.org/2001/XMLSchema-instance&quot;&gt;&lt;GUID&gt;5f575688-c925-4d05-ad7c-03259dc77207&lt;/GUID&gt;&lt;Name /&gt;&lt;PlaySound&gt;false&lt;/PlaySound&gt;&lt;CountdownSoundTag&gt;SOUND5048106112113789048858212267122791194343688811210411778721021077387908281705665479797697149868110361&lt;/CountdownSoundTag&gt;&lt;PlayTimesUpSound&gt;false&lt;/PlayTimesUpSound&gt;&lt;TimesUpSoundTag&gt;SOUND78559777531211121158510385529866107431017273103999057109117571068712285765090109816511543112828412211961&lt;/TimesUpSoundTag&gt;&lt;Loop&gt;true&lt;/Loop&gt;&lt;/SoundOptions&gt;"/>
  <p:tag name="VOTENOWOPTIONS" val="&lt;?xml version=&quot;1.0&quot; encoding=&quot;utf-8&quot;?&gt;&lt;VoteNowOptions xmlns:xsd=&quot;http://www.w3.org/2001/XMLSchema&quot; xmlns:xsi=&quot;http://www.w3.org/2001/XMLSchema-instance&quot;&gt;&lt;GUID&gt;979653fe-948d-484e-ab43-4963e1269041&lt;/GUID&gt;&lt;HasVoteNow&gt;true&lt;/HasVoteNow&gt;&lt;TextSingleDigit&gt;POLL OPEN&lt;/TextSingleDigit&gt;&lt;TextMultiDigit&gt;Enter Number(s) and Press Send&lt;/TextMultiDigit&gt;&lt;TextTextVote&gt;Enter Text and Press Send&lt;/TextTextVote&gt;&lt;LocationSingleDigit&gt;&lt;GUID&gt;00000000-0000-0000-0000-000000000000&lt;/GUID&gt;&lt;ScreenPosition&gt;TopRight&lt;/ScreenPosition&gt;&lt;BorderThickness&gt;10&lt;/BorderThickness&gt;&lt;Top&gt;0&lt;/Top&gt;&lt;Left&gt;0&lt;/Left&gt;&lt;Height&gt;35&lt;/Height&gt;&lt;Width&gt;100&lt;/Width&gt;&lt;/LocationSingleDigit&gt;&lt;LocationMultiDigit&gt;&lt;GUID&gt;00000000-0000-0000-0000-000000000000&lt;/GUID&gt;&lt;ScreenPosition&gt;TopRight&lt;/ScreenPosition&gt;&lt;BorderThickness&gt;10&lt;/BorderThickness&gt;&lt;Top&gt;0&lt;/Top&gt;&lt;Left&gt;0&lt;/Left&gt;&lt;Height&gt;35&lt;/Height&gt;&lt;Width&gt;100&lt;/Width&gt;&lt;/LocationMultiDigit&gt;&lt;LocationTextVote&gt;&lt;GUID&gt;00000000-0000-0000-0000-000000000000&lt;/GUID&gt;&lt;ScreenPosition&gt;TopRight&lt;/ScreenPosition&gt;&lt;BorderThickness&gt;10&lt;/BorderThickness&gt;&lt;Top&gt;0&lt;/Top&gt;&lt;Left&gt;0&lt;/Left&gt;&lt;Height&gt;35&lt;/Height&gt;&lt;Width&gt;100&lt;/Width&gt;&lt;/LocationTextVote&gt;&lt;Shape&gt;msoShapeRectangle&lt;/Shape&gt;&lt;/VoteNowOptions&gt;"/>
  <p:tag name="QUESTIONDEFINITION" val="&lt;?xml version=&quot;1.0&quot; encoding=&quot;utf-8&quot;?&gt;&lt;MultipleChoiceQuestion xmlns:xsd=&quot;http://www.w3.org/2001/XMLSchema&quot; xmlns:xsi=&quot;http://www.w3.org/2001/XMLSchema-instance&quot;&gt;&lt;GUID&gt;6e1ed23d-2b99-4a83-96aa-cc2840707f6c&lt;/GUID&gt;&lt;Name /&gt;&lt;ReactorQuestionId /&gt;&lt;Text&gt;When planning courses and sessions, how do you use learning outcomes and instructional objectives?&lt;/Text&gt;&lt;SubChoiceDefinitions&gt;&lt;SubChoiceDefinition&gt;&lt;Name&gt;_default&lt;/Name&gt;&lt;SubChoiceSourceReferences /&gt;&lt;/SubChoiceDefinition&gt;&lt;/SubChoiceDefinitions&gt;&lt;SubText /&gt;&lt;IndividualWeightingText /&gt;&lt;QuestionType&gt;MultipleChoice&lt;/QuestionType&gt;&lt;Source&gt;Handsets&lt;/Source&gt;&lt;Choices&gt;&lt;Choice xsi:type=&quot;DiscreteChoice&quot;&gt;&lt;GUID&gt;b5eb3947-d8f7-43ce-9bba-05ce84fc147b&lt;/GUID&gt;&lt;Name /&gt;&lt;IsSelected&gt;true&lt;/IsSelected&gt;&lt;Description&gt;I utilize the ones provided by my institution.&lt;/Description&gt;&lt;Key&gt;1&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 xsi:type=&quot;DiscreteChoice&quot;&gt;&lt;GUID&gt;b3472ab5-f453-4dd2-bce9-ba0e0bc63c17&lt;/GUID&gt;&lt;Name /&gt;&lt;IsSelected&gt;true&lt;/IsSelected&gt;&lt;Description&gt;I utilize the ones provided by the textbook publisher.&lt;/Description&gt;&lt;Key&gt;2&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 xsi:type=&quot;DiscreteChoice&quot;&gt;&lt;GUID&gt;1e9e200c-71df-46de-8eb3-8c4c797d6628&lt;/GUID&gt;&lt;Name /&gt;&lt;IsSelected&gt;true&lt;/IsSelected&gt;&lt;Description&gt;I write my own.&lt;/Description&gt;&lt;Key&gt;3&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 xsi:type=&quot;DiscreteChoice&quot;&gt;&lt;GUID&gt;bc1b4d8d-b9e5-4965-9ead-9d3bdb03073b&lt;/GUID&gt;&lt;Name /&gt;&lt;IsSelected&gt;true&lt;/IsSelected&gt;&lt;Description&gt;You mean someone actually uses those?&lt;/Description&gt;&lt;Key&gt;4&lt;/Key&gt;&lt;IsAnswer&gt;false&lt;/IsAnswer&gt;&lt;SubChoiceData&gt;&lt;SubChoices&gt;&lt;SubChoice&gt;&lt;NumVotes&gt;0&lt;/NumVotes&gt;&lt;PercentageOfVotesCast&gt;0&lt;/PercentageOfVotesCast&gt;&lt;PercentageOfVotesCastAsString&gt;0%&lt;/PercentageOfVotesCastAsString&gt;&lt;PercentageOfVoters&gt;0&lt;/PercentageOfVoters&gt;&lt;PercentageOfVotersAsString&gt;0%&lt;/PercentageOfVotersAsString&gt;&lt;/SubChoice&gt;&lt;/SubChoices&gt;&lt;/SubChoiceData&gt;&lt;Score&gt;0&lt;/Score&gt;&lt;ChoiceRankings /&gt;&lt;AnswerSequenceNo&gt;0&lt;/AnswerSequenceNo&gt;&lt;/Choice&gt;&lt;/Choices&gt;&lt;HasData&gt;false&lt;/HasData&gt;&lt;MasterQuestionNumSubChoices&gt;0&lt;/MasterQuestionNumSubChoices&gt;&lt;TimeOpenMS&gt;0&lt;/TimeOpenMS&gt;&lt;IsQuestionWeighted&gt;false&lt;/IsQuestionWeighted&gt;&lt;CorrectAnswerVotesNumber&gt;0&lt;/CorrectAnswerVotesNumber&gt;&lt;CorrectAnswerVotesPercent&gt;0&lt;/CorrectAnswerVotesPercent&gt;&lt;ReactorPollDetails&gt;&lt;MeetingId&gt;0&lt;/MeetingId&gt;&lt;SessionId&gt;0&lt;/SessionId&gt;&lt;TenancyId&gt;0&lt;/TenancyId&gt;&lt;LatestPollId&gt;0&lt;/LatestPollId&gt;&lt;/ReactorPollDetails&gt;&lt;Ranking&gt;false&lt;/Ranking&gt;&lt;MaxNumResponses&gt;1&lt;/MaxNumResponses&gt;&lt;MultipleChoiceSubTypeValue&gt;AnyOrder&lt;/MultipleChoiceSubTypeValue&gt;&lt;/MultipleChoiceQuestion&gt;"/>
  <p:tag name="SCORINGOPTIONS" val="&lt;?xml version=&quot;1.0&quot; encoding=&quot;utf-8&quot;?&gt;&lt;ScoringOptions xmlns:xsd=&quot;http://www.w3.org/2001/XMLSchema&quot; xmlns:xsi=&quot;http://www.w3.org/2001/XMLSchema-instance&quot;&gt;&lt;GUID&gt;c20fc765-dfd5-47f3-bc00-964b08b5f492&lt;/GUID&gt;&lt;Name /&gt;&lt;EnableScoring&gt;false&lt;/EnableScoring&gt;&lt;RevealAnswer&gt;true&lt;/RevealAnswer&gt;&lt;PointsForCorrectAnswer&gt;10&lt;/PointsForCorrectAnswer&gt;&lt;SpeedScoring&gt;false&lt;/SpeedScoring&gt;&lt;IsNumberOfCorrectAnswersShown&gt;false&lt;/IsNumberOfCorrectAnswersShown&gt;&lt;/ScoringOptions&gt;"/>
  <p:tag name="JOININSTRUCTIONS" val="&lt;?xml version=&quot;1.0&quot; encoding=&quot;utf-8&quot;?&gt;&lt;JoinInstructions xmlns:xsd=&quot;http://www.w3.org/2001/XMLSchema&quot; xmlns:xsi=&quot;http://www.w3.org/2001/XMLSchema-instance&quot;&gt;&lt;GUID&gt;db4e1476-8bcb-4c31-b0e0-cc0ed783e4ce&lt;/GUID&gt;&lt;Name /&gt;&lt;Position&gt;&lt;GUID&gt;81deac47-2a39-4fae-860e-33ab4c93cd19&lt;/GUID&gt;&lt;Name /&gt;&lt;ScreenPosition&gt;BottomRight&lt;/ScreenPosition&gt;&lt;BorderThickness&gt;10&lt;/BorderThickness&gt;&lt;Top&gt;10&lt;/Top&gt;&lt;Left&gt;598.000366&lt;/Left&gt;&lt;Height&gt;29.08126&lt;/Height&gt;&lt;Width&gt;252.562683&lt;/Width&gt;&lt;/Position&gt;&lt;/JoinInstructions&gt;"/>
  <p:tag name="LASTMODE" val="&lt;?xml version=&quot;1.0&quot; encoding=&quot;utf-8&quot;?&gt;&lt;int&gt;0&lt;/int&gt;"/>
  <p:tag name="SEQUENCECOUNT" val="&lt;?xml version=&quot;1.0&quot; encoding=&quot;utf-8&quot;?&gt;&lt;int&gt;34&lt;/int&gt;"/>
  <p:tag name="MEETOO" val="2a45fc99-ea7c-431d-8f5f-6468bd0b66ae"/>
</p:tagLst>
</file>

<file path=ppt/tags/tag60.xml><?xml version="1.0" encoding="utf-8"?>
<p:tagLst xmlns:a="http://schemas.openxmlformats.org/drawingml/2006/main" xmlns:r="http://schemas.openxmlformats.org/officeDocument/2006/relationships" xmlns:p="http://schemas.openxmlformats.org/presentationml/2006/main">
  <p:tag name="STARTANIMATION" val="OpenQuestion"/>
  <p:tag name="QUESTIONGUID" val="2af946db-5daa-4467-9c3c-0b4280bfe93f"/>
</p:tagLst>
</file>

<file path=ppt/tags/tag61.xml><?xml version="1.0" encoding="utf-8"?>
<p:tagLst xmlns:a="http://schemas.openxmlformats.org/drawingml/2006/main" xmlns:r="http://schemas.openxmlformats.org/officeDocument/2006/relationships" xmlns:p="http://schemas.openxmlformats.org/presentationml/2006/main">
  <p:tag name="SLIDETYPE" val="&lt;?xml version=&quot;1.0&quot; encoding=&quot;utf-8&quot;?&gt;&lt;SlideType&gt;Question&lt;/SlideType&gt;"/>
  <p:tag name="RESULTRENDERING" val="&lt;?xml version=&quot;1.0&quot; encoding=&quot;utf-8&quot;?&gt;&lt;DataRendering xmlns:xsd=&quot;http://www.w3.org/2001/XMLSchema&quot; xmlns:xsi=&quot;http://www.w3.org/2001/XMLSchema-instance&quot;&gt;&lt;GUID&gt;773b9f67-8b76-42fd-9e0e-a5333c30cf6d&lt;/GUID&gt;&lt;Name /&gt;&lt;ShowAverage&gt;false&lt;/ShowAverage&gt;&lt;DisplayType&gt;NoResultShown&lt;/DisplayType&gt;&lt;DisplayNumbersAs&gt;Percentages&lt;/DisplayNumbersAs&gt;&lt;DecimalPlaces&gt;0&lt;/DecimalPlaces&gt;&lt;ShowResultsAxis&gt;false&lt;/ShowResultsAxis&gt;&lt;ShowRangeAxis&gt;true&lt;/ShowRangeAxis&gt;&lt;ShowTotal&gt;false&lt;/ShowTotal&gt;&lt;ShowResults&gt;true&lt;/ShowResults&gt;&lt;CalculatePercentageAs&gt;PercentagesOfVoters&lt;/CalculatePercentageAs&gt;&lt;IsBreakdown&gt;false&lt;/IsBreakdown&gt;&lt;ShowOverall&gt;true&lt;/ShowOverall&gt;&lt;AdjustDecimalPlacesIfNecessary&gt;true&lt;/AdjustDecimalPlacesIfNecessary&gt;&lt;AddDecimalPlaceIfRequired&gt;true&lt;/AddDecimalPlaceIfRequired&gt;&lt;NumberOfChoicesToDisplay&gt;10&lt;/NumberOfChoicesToDisplay&gt;&lt;/DataRendering&gt;"/>
  <p:tag name="COUNTDOWNOPTIONS" val="&lt;?xml version=&quot;1.0&quot; encoding=&quot;utf-8&quot;?&gt;&lt;CountdownOptions xmlns:xsd=&quot;http://www.w3.org/2001/XMLSchema&quot; xmlns:xsi=&quot;http://www.w3.org/2001/XMLSchema-instance&quot;&gt;&lt;GUID&gt;685836bb-376b-4bf7-80b1-b08981cbb9bb&lt;/GUID&gt;&lt;HasCountdown&gt;false&lt;/HasCountdown&gt;&lt;DoesCountdownClosePoll&gt;false&lt;/DoesCountdownClosePoll&gt;&lt;Length&gt;10&lt;/Length&gt;&lt;Value&gt;10&lt;/Value&gt;&lt;CountdownType&gt;Analogue&lt;/CountdownType&gt;&lt;Location&gt;&lt;GUID&gt;00000000-0000-0000-0000-000000000000&lt;/GUID&gt;&lt;ScreenPosition&gt;BottomRight&lt;/ScreenPosition&gt;&lt;BorderThickness&gt;10&lt;/BorderThickness&gt;&lt;Top&gt;0&lt;/Top&gt;&lt;Left&gt;0&lt;/Left&gt;&lt;Height&gt;35&lt;/Height&gt;&lt;Width&gt;50&lt;/Width&gt;&lt;/Location&gt;&lt;/CountdownOptions&gt;"/>
  <p:tag name="SOUNDOPTIONS" val="&lt;?xml version=&quot;1.0&quot; encoding=&quot;utf-8&quot;?&gt;&lt;SoundOptions xmlns:xsd=&quot;http://www.w3.org/2001/XMLSchema&quot; xmlns:xsi=&quot;http://www.w3.org/2001/XMLSchema-instance&quot;&gt;&lt;GUID&gt;ed9dfe98-9a95-4026-9c58-aabc1229c934&lt;/GUID&gt;&lt;Name /&gt;&lt;PlaySound&gt;false&lt;/PlaySound&gt;&lt;CountdownSoundTag&gt;SOUND5048106112113789048858212267122791194343688811210411778721021077387908281705665479797697149868110361&lt;/CountdownSoundTag&gt;&lt;PlayTimesUpSound&gt;false&lt;/PlayTimesUpSound&gt;&lt;TimesUpSoundTag&gt;SOUND78559777531211121158510385529866107431017273103999057109117571068712285765090109816511543112828412211961&lt;/TimesUpSoundTag&gt;&lt;Loop&gt;true&lt;/Loop&gt;&lt;/SoundOptions&gt;"/>
  <p:tag name="VOTENOWOPTIONS" val="&lt;?xml version=&quot;1.0&quot; encoding=&quot;utf-8&quot;?&gt;&lt;VoteNowOptions xmlns:xsd=&quot;http://www.w3.org/2001/XMLSchema&quot; xmlns:xsi=&quot;http://www.w3.org/2001/XMLSchema-instance&quot;&gt;&lt;GUID&gt;979653fe-948d-484e-ab43-4963e1269041&lt;/GUID&gt;&lt;HasVoteNow&gt;true&lt;/HasVoteNow&gt;&lt;TextSingleDigit&gt;POLL OPEN&lt;/TextSingleDigit&gt;&lt;TextMultiDigit&gt;Enter Number(s) and Press Send&lt;/TextMultiDigit&gt;&lt;TextTextVote&gt;Enter Text and Press Send&lt;/TextTextVote&gt;&lt;LocationSingleDigit&gt;&lt;GUID&gt;00000000-0000-0000-0000-000000000000&lt;/GUID&gt;&lt;ScreenPosition&gt;TopRight&lt;/ScreenPosition&gt;&lt;BorderThickness&gt;10&lt;/BorderThickness&gt;&lt;Top&gt;0&lt;/Top&gt;&lt;Left&gt;0&lt;/Left&gt;&lt;Height&gt;35&lt;/Height&gt;&lt;Width&gt;100&lt;/Width&gt;&lt;/LocationSingleDigit&gt;&lt;LocationMultiDigit&gt;&lt;GUID&gt;00000000-0000-0000-0000-000000000000&lt;/GUID&gt;&lt;ScreenPosition&gt;TopRight&lt;/ScreenPosition&gt;&lt;BorderThickness&gt;10&lt;/BorderThickness&gt;&lt;Top&gt;0&lt;/Top&gt;&lt;Left&gt;0&lt;/Left&gt;&lt;Height&gt;35&lt;/Height&gt;&lt;Width&gt;100&lt;/Width&gt;&lt;/LocationMultiDigit&gt;&lt;LocationTextVote&gt;&lt;GUID&gt;00000000-0000-0000-0000-000000000000&lt;/GUID&gt;&lt;ScreenPosition&gt;TopRight&lt;/ScreenPosition&gt;&lt;BorderThickness&gt;10&lt;/BorderThickness&gt;&lt;Top&gt;0&lt;/Top&gt;&lt;Left&gt;0&lt;/Left&gt;&lt;Height&gt;35&lt;/Height&gt;&lt;Width&gt;100&lt;/Width&gt;&lt;/LocationTextVote&gt;&lt;Shape&gt;msoShapeRectangle&lt;/Shape&gt;&lt;/VoteNowOptions&gt;"/>
  <p:tag name="SCORINGOPTIONS" val="&lt;?xml version=&quot;1.0&quot; encoding=&quot;utf-8&quot;?&gt;&lt;ScoringOptions xmlns:xsd=&quot;http://www.w3.org/2001/XMLSchema&quot; xmlns:xsi=&quot;http://www.w3.org/2001/XMLSchema-instance&quot;&gt;&lt;GUID&gt;c20fc765-dfd5-47f3-bc00-964b08b5f492&lt;/GUID&gt;&lt;Name /&gt;&lt;EnableScoring&gt;false&lt;/EnableScoring&gt;&lt;RevealAnswer&gt;true&lt;/RevealAnswer&gt;&lt;PointsForCorrectAnswer&gt;10&lt;/PointsForCorrectAnswer&gt;&lt;SpeedScoring&gt;false&lt;/SpeedScoring&gt;&lt;IsNumberOfCorrectAnswersShown&gt;false&lt;/IsNumberOfCorrectAnswersShown&gt;&lt;/ScoringOptions&gt;"/>
  <p:tag name="QUESTIONDEFINITION" val="&lt;?xml version=&quot;1.0&quot; encoding=&quot;utf-8&quot;?&gt;&lt;TextVoteQuestionNoResult xmlns:xsd=&quot;http://www.w3.org/2001/XMLSchema&quot; xmlns:xsi=&quot;http://www.w3.org/2001/XMLSchema-instance&quot;&gt;&lt;GUID&gt;59e526fb-6a1b-4c06-a1bb-72205777a1d2&lt;/GUID&gt;&lt;Name /&gt;&lt;ReactorQuestionId /&gt;&lt;Text&gt;Name some common ways to assess the psychomotor domain.&lt;/Text&gt;&lt;SubChoiceDefinitions&gt;&lt;SubChoiceDefinition&gt;&lt;Name&gt;_default&lt;/Name&gt;&lt;SubChoiceSourceReferences /&gt;&lt;/SubChoiceDefinition&gt;&lt;/SubChoiceDefinitions&gt;&lt;SubText /&gt;&lt;IndividualWeightingText /&gt;&lt;QuestionType&gt;TextVoteNoResult&lt;/QuestionType&gt;&lt;Source&gt;Handsets&lt;/Source&gt;&lt;Choices /&gt;&lt;HasData&gt;false&lt;/HasData&gt;&lt;MasterQuestionNumSubChoices&gt;0&lt;/MasterQuestionNumSubChoices&gt;&lt;TimeOpenMS&gt;0&lt;/TimeOpenMS&gt;&lt;IsQuestionWeighted&gt;false&lt;/IsQuestionWeighted&gt;&lt;CorrectAnswerVotesNumber&gt;0&lt;/CorrectAnswerVotesNumber&gt;&lt;CorrectAnswerVotesPercent&gt;0&lt;/CorrectAnswerVotesPercent&gt;&lt;ReactorPollDetails&gt;&lt;MeetingId&gt;0&lt;/MeetingId&gt;&lt;SessionId&gt;0&lt;/SessionId&gt;&lt;TenancyId&gt;0&lt;/TenancyId&gt;&lt;LatestPollId&gt;0&lt;/LatestPollId&gt;&lt;/ReactorPollDetails&gt;&lt;TextVoteScores /&gt;&lt;/TextVoteQuestionNoResult&gt;"/>
  <p:tag name="JOININSTRUCTIONS" val="&lt;?xml version=&quot;1.0&quot; encoding=&quot;utf-8&quot;?&gt;&lt;JoinInstructions xmlns:xsd=&quot;http://www.w3.org/2001/XMLSchema&quot; xmlns:xsi=&quot;http://www.w3.org/2001/XMLSchema-instance&quot;&gt;&lt;GUID&gt;caf55301-e2ec-4ba2-8a59-ad8ef5e5f935&lt;/GUID&gt;&lt;Name /&gt;&lt;Position&gt;&lt;GUID&gt;6eff4a92-ac1c-4274-9626-1a75bb06cfa8&lt;/GUID&gt;&lt;Name /&gt;&lt;ScreenPosition&gt;BottomRight&lt;/ScreenPosition&gt;&lt;BorderThickness&gt;10&lt;/BorderThickness&gt;&lt;Top&gt;10&lt;/Top&gt;&lt;Left&gt;598.0003&lt;/Left&gt;&lt;Height&gt;29.08126&lt;/Height&gt;&lt;Width&gt;252.562683&lt;/Width&gt;&lt;/Position&gt;&lt;/JoinInstructions&gt;"/>
  <p:tag name="LASTMODE" val="&lt;?xml version=&quot;1.0&quot; encoding=&quot;utf-8&quot;?&gt;&lt;int&gt;0&lt;/int&gt;"/>
  <p:tag name="SEQUENCECOUNT" val="&lt;?xml version=&quot;1.0&quot; encoding=&quot;utf-8&quot;?&gt;&lt;int&gt;26&lt;/int&gt;"/>
  <p:tag name="MEETOO" val="2a45fc99-ea7c-431d-8f5f-6468bd0b66ae"/>
</p:tagLst>
</file>

<file path=ppt/tags/tag62.xml><?xml version="1.0" encoding="utf-8"?>
<p:tagLst xmlns:a="http://schemas.openxmlformats.org/drawingml/2006/main" xmlns:r="http://schemas.openxmlformats.org/officeDocument/2006/relationships" xmlns:p="http://schemas.openxmlformats.org/presentationml/2006/main">
  <p:tag name="STARTANIMATION" val="OpenQuestion"/>
  <p:tag name="QUESTIONGUID" val="59e526fb-6a1b-4c06-a1bb-72205777a1d2"/>
</p:tagLst>
</file>

<file path=ppt/tags/tag63.xml><?xml version="1.0" encoding="utf-8"?>
<p:tagLst xmlns:a="http://schemas.openxmlformats.org/drawingml/2006/main" xmlns:r="http://schemas.openxmlformats.org/officeDocument/2006/relationships" xmlns:p="http://schemas.openxmlformats.org/presentationml/2006/main">
  <p:tag name="SLIDETYPE" val="&lt;?xml version=&quot;1.0&quot; encoding=&quot;utf-8&quot;?&gt;&lt;SlideType&gt;Question&lt;/SlideType&gt;"/>
  <p:tag name="RESULTRENDERING" val="&lt;?xml version=&quot;1.0&quot; encoding=&quot;utf-8&quot;?&gt;&lt;DataRendering xmlns:xsd=&quot;http://www.w3.org/2001/XMLSchema&quot; xmlns:xsi=&quot;http://www.w3.org/2001/XMLSchema-instance&quot;&gt;&lt;GUID&gt;4deb57b2-a7e8-4727-9e55-0cbe721732bc&lt;/GUID&gt;&lt;Name /&gt;&lt;ShowAverage&gt;false&lt;/ShowAverage&gt;&lt;DisplayType&gt;NoResultShown&lt;/DisplayType&gt;&lt;DisplayNumbersAs&gt;Percentages&lt;/DisplayNumbersAs&gt;&lt;DecimalPlaces&gt;0&lt;/DecimalPlaces&gt;&lt;ShowResultsAxis&gt;false&lt;/ShowResultsAxis&gt;&lt;ShowRangeAxis&gt;true&lt;/ShowRangeAxis&gt;&lt;ShowTotal&gt;false&lt;/ShowTotal&gt;&lt;ShowResults&gt;true&lt;/ShowResults&gt;&lt;CalculatePercentageAs&gt;PercentagesOfVoters&lt;/CalculatePercentageAs&gt;&lt;IsBreakdown&gt;false&lt;/IsBreakdown&gt;&lt;ShowOverall&gt;true&lt;/ShowOverall&gt;&lt;AdjustDecimalPlacesIfNecessary&gt;true&lt;/AdjustDecimalPlacesIfNecessary&gt;&lt;AddDecimalPlaceIfRequired&gt;true&lt;/AddDecimalPlaceIfRequired&gt;&lt;NumberOfChoicesToDisplay&gt;10&lt;/NumberOfChoicesToDisplay&gt;&lt;/DataRendering&gt;"/>
  <p:tag name="COUNTDOWNOPTIONS" val="&lt;?xml version=&quot;1.0&quot; encoding=&quot;utf-8&quot;?&gt;&lt;CountdownOptions xmlns:xsd=&quot;http://www.w3.org/2001/XMLSchema&quot; xmlns:xsi=&quot;http://www.w3.org/2001/XMLSchema-instance&quot;&gt;&lt;GUID&gt;685836bb-376b-4bf7-80b1-b08981cbb9bb&lt;/GUID&gt;&lt;HasCountdown&gt;false&lt;/HasCountdown&gt;&lt;DoesCountdownClosePoll&gt;false&lt;/DoesCountdownClosePoll&gt;&lt;Length&gt;10&lt;/Length&gt;&lt;Value&gt;10&lt;/Value&gt;&lt;CountdownType&gt;Analogue&lt;/CountdownType&gt;&lt;Location&gt;&lt;GUID&gt;00000000-0000-0000-0000-000000000000&lt;/GUID&gt;&lt;ScreenPosition&gt;BottomRight&lt;/ScreenPosition&gt;&lt;BorderThickness&gt;10&lt;/BorderThickness&gt;&lt;Top&gt;0&lt;/Top&gt;&lt;Left&gt;0&lt;/Left&gt;&lt;Height&gt;35&lt;/Height&gt;&lt;Width&gt;50&lt;/Width&gt;&lt;/Location&gt;&lt;/CountdownOptions&gt;"/>
  <p:tag name="SOUNDOPTIONS" val="&lt;?xml version=&quot;1.0&quot; encoding=&quot;utf-8&quot;?&gt;&lt;SoundOptions xmlns:xsd=&quot;http://www.w3.org/2001/XMLSchema&quot; xmlns:xsi=&quot;http://www.w3.org/2001/XMLSchema-instance&quot;&gt;&lt;GUID&gt;c5e2b902-1186-4c7f-be5b-95054e2c0cd8&lt;/GUID&gt;&lt;Name /&gt;&lt;PlaySound&gt;false&lt;/PlaySound&gt;&lt;CountdownSoundTag&gt;SOUND5048106112113789048858212267122791194343688811210411778721021077387908281705665479797697149868110361&lt;/CountdownSoundTag&gt;&lt;PlayTimesUpSound&gt;false&lt;/PlayTimesUpSound&gt;&lt;TimesUpSoundTag&gt;SOUND78559777531211121158510385529866107431017273103999057109117571068712285765090109816511543112828412211961&lt;/TimesUpSoundTag&gt;&lt;Loop&gt;true&lt;/Loop&gt;&lt;/SoundOptions&gt;"/>
  <p:tag name="VOTENOWOPTIONS" val="&lt;?xml version=&quot;1.0&quot; encoding=&quot;utf-8&quot;?&gt;&lt;VoteNowOptions xmlns:xsd=&quot;http://www.w3.org/2001/XMLSchema&quot; xmlns:xsi=&quot;http://www.w3.org/2001/XMLSchema-instance&quot;&gt;&lt;GUID&gt;979653fe-948d-484e-ab43-4963e1269041&lt;/GUID&gt;&lt;HasVoteNow&gt;true&lt;/HasVoteNow&gt;&lt;TextSingleDigit&gt;POLL OPEN&lt;/TextSingleDigit&gt;&lt;TextMultiDigit&gt;Enter Number(s) and Press Send&lt;/TextMultiDigit&gt;&lt;TextTextVote&gt;Enter Text and Press Send&lt;/TextTextVote&gt;&lt;LocationSingleDigit&gt;&lt;GUID&gt;00000000-0000-0000-0000-000000000000&lt;/GUID&gt;&lt;ScreenPosition&gt;TopRight&lt;/ScreenPosition&gt;&lt;BorderThickness&gt;10&lt;/BorderThickness&gt;&lt;Top&gt;0&lt;/Top&gt;&lt;Left&gt;0&lt;/Left&gt;&lt;Height&gt;35&lt;/Height&gt;&lt;Width&gt;100&lt;/Width&gt;&lt;/LocationSingleDigit&gt;&lt;LocationMultiDigit&gt;&lt;GUID&gt;00000000-0000-0000-0000-000000000000&lt;/GUID&gt;&lt;ScreenPosition&gt;TopRight&lt;/ScreenPosition&gt;&lt;BorderThickness&gt;10&lt;/BorderThickness&gt;&lt;Top&gt;0&lt;/Top&gt;&lt;Left&gt;0&lt;/Left&gt;&lt;Height&gt;35&lt;/Height&gt;&lt;Width&gt;100&lt;/Width&gt;&lt;/LocationMultiDigit&gt;&lt;LocationTextVote&gt;&lt;GUID&gt;00000000-0000-0000-0000-000000000000&lt;/GUID&gt;&lt;ScreenPosition&gt;TopRight&lt;/ScreenPosition&gt;&lt;BorderThickness&gt;10&lt;/BorderThickness&gt;&lt;Top&gt;0&lt;/Top&gt;&lt;Left&gt;0&lt;/Left&gt;&lt;Height&gt;35&lt;/Height&gt;&lt;Width&gt;100&lt;/Width&gt;&lt;/LocationTextVote&gt;&lt;Shape&gt;msoShapeRectangle&lt;/Shape&gt;&lt;/VoteNowOptions&gt;"/>
  <p:tag name="SCORINGOPTIONS" val="&lt;?xml version=&quot;1.0&quot; encoding=&quot;utf-8&quot;?&gt;&lt;ScoringOptions xmlns:xsd=&quot;http://www.w3.org/2001/XMLSchema&quot; xmlns:xsi=&quot;http://www.w3.org/2001/XMLSchema-instance&quot;&gt;&lt;GUID&gt;c20fc765-dfd5-47f3-bc00-964b08b5f492&lt;/GUID&gt;&lt;Name /&gt;&lt;EnableScoring&gt;false&lt;/EnableScoring&gt;&lt;RevealAnswer&gt;true&lt;/RevealAnswer&gt;&lt;PointsForCorrectAnswer&gt;10&lt;/PointsForCorrectAnswer&gt;&lt;SpeedScoring&gt;false&lt;/SpeedScoring&gt;&lt;IsNumberOfCorrectAnswersShown&gt;false&lt;/IsNumberOfCorrectAnswersShown&gt;&lt;/ScoringOptions&gt;"/>
  <p:tag name="QUESTIONDEFINITION" val="&lt;?xml version=&quot;1.0&quot; encoding=&quot;utf-8&quot;?&gt;&lt;TextVoteQuestionNoResult xmlns:xsd=&quot;http://www.w3.org/2001/XMLSchema&quot; xmlns:xsi=&quot;http://www.w3.org/2001/XMLSchema-instance&quot;&gt;&lt;GUID&gt;06859718-4454-43af-a851-010494fa8df6&lt;/GUID&gt;&lt;Name /&gt;&lt;ReactorQuestionId /&gt;&lt;Text&gt;Name some common ways to assess the metacognitive domain.&lt;/Text&gt;&lt;SubChoiceDefinitions&gt;&lt;SubChoiceDefinition&gt;&lt;Name&gt;_default&lt;/Name&gt;&lt;SubChoiceSourceReferences /&gt;&lt;/SubChoiceDefinition&gt;&lt;/SubChoiceDefinitions&gt;&lt;SubText /&gt;&lt;IndividualWeightingText /&gt;&lt;QuestionType&gt;TextVoteNoResult&lt;/QuestionType&gt;&lt;Source&gt;Handsets&lt;/Source&gt;&lt;Choices /&gt;&lt;HasData&gt;false&lt;/HasData&gt;&lt;MasterQuestionNumSubChoices&gt;0&lt;/MasterQuestionNumSubChoices&gt;&lt;TimeOpenMS&gt;0&lt;/TimeOpenMS&gt;&lt;IsQuestionWeighted&gt;false&lt;/IsQuestionWeighted&gt;&lt;CorrectAnswerVotesNumber&gt;0&lt;/CorrectAnswerVotesNumber&gt;&lt;CorrectAnswerVotesPercent&gt;0&lt;/CorrectAnswerVotesPercent&gt;&lt;ReactorPollDetails&gt;&lt;MeetingId&gt;0&lt;/MeetingId&gt;&lt;SessionId&gt;0&lt;/SessionId&gt;&lt;TenancyId&gt;0&lt;/TenancyId&gt;&lt;LatestPollId&gt;0&lt;/LatestPollId&gt;&lt;/ReactorPollDetails&gt;&lt;TextVoteScores /&gt;&lt;/TextVoteQuestionNoResult&gt;"/>
  <p:tag name="JOININSTRUCTIONS" val="&lt;?xml version=&quot;1.0&quot; encoding=&quot;utf-8&quot;?&gt;&lt;JoinInstructions xmlns:xsd=&quot;http://www.w3.org/2001/XMLSchema&quot; xmlns:xsi=&quot;http://www.w3.org/2001/XMLSchema-instance&quot;&gt;&lt;GUID&gt;ad5f09bd-ceee-4a3b-8377-a98c231acecf&lt;/GUID&gt;&lt;Name /&gt;&lt;Position&gt;&lt;GUID&gt;af3a976b-a766-42be-b9c6-37d1e4169bcd&lt;/GUID&gt;&lt;Name /&gt;&lt;ScreenPosition&gt;BottomRight&lt;/ScreenPosition&gt;&lt;BorderThickness&gt;10&lt;/BorderThickness&gt;&lt;Top&gt;10&lt;/Top&gt;&lt;Left&gt;598.0003&lt;/Left&gt;&lt;Height&gt;29.08126&lt;/Height&gt;&lt;Width&gt;252.562683&lt;/Width&gt;&lt;/Position&gt;&lt;/JoinInstructions&gt;"/>
  <p:tag name="LASTMODE" val="&lt;?xml version=&quot;1.0&quot; encoding=&quot;utf-8&quot;?&gt;&lt;int&gt;0&lt;/int&gt;"/>
  <p:tag name="SEQUENCECOUNT" val="&lt;?xml version=&quot;1.0&quot; encoding=&quot;utf-8&quot;?&gt;&lt;int&gt;29&lt;/int&gt;"/>
  <p:tag name="MEETOO" val="2a45fc99-ea7c-431d-8f5f-6468bd0b66ae"/>
</p:tagLst>
</file>

<file path=ppt/tags/tag64.xml><?xml version="1.0" encoding="utf-8"?>
<p:tagLst xmlns:a="http://schemas.openxmlformats.org/drawingml/2006/main" xmlns:r="http://schemas.openxmlformats.org/officeDocument/2006/relationships" xmlns:p="http://schemas.openxmlformats.org/presentationml/2006/main">
  <p:tag name="STARTANIMATION" val="OpenQuestion"/>
  <p:tag name="QUESTIONGUID" val="06859718-4454-43af-a851-010494fa8df6"/>
</p:tagLst>
</file>

<file path=ppt/tags/tag65.xml><?xml version="1.0" encoding="utf-8"?>
<p:tagLst xmlns:a="http://schemas.openxmlformats.org/drawingml/2006/main" xmlns:r="http://schemas.openxmlformats.org/officeDocument/2006/relationships" xmlns:p="http://schemas.openxmlformats.org/presentationml/2006/main">
  <p:tag name="SLIDETYPE" val="&lt;?xml version=&quot;1.0&quot; encoding=&quot;utf-8&quot;?&gt;&lt;SlideType&gt;Question&lt;/SlideType&gt;"/>
  <p:tag name="RESULTRENDERING" val="&lt;?xml version=&quot;1.0&quot; encoding=&quot;utf-8&quot;?&gt;&lt;DataRendering xmlns:xsd=&quot;http://www.w3.org/2001/XMLSchema&quot; xmlns:xsi=&quot;http://www.w3.org/2001/XMLSchema-instance&quot;&gt;&lt;GUID&gt;1c2815d8-0a4b-4dc6-8212-1cb413a53101&lt;/GUID&gt;&lt;Name /&gt;&lt;ShowAverage&gt;false&lt;/ShowAverage&gt;&lt;DisplayType&gt;NoResultShown&lt;/DisplayType&gt;&lt;DisplayNumbersAs&gt;Percentages&lt;/DisplayNumbersAs&gt;&lt;DecimalPlaces&gt;0&lt;/DecimalPlaces&gt;&lt;ShowResultsAxis&gt;false&lt;/ShowResultsAxis&gt;&lt;ShowRangeAxis&gt;true&lt;/ShowRangeAxis&gt;&lt;ShowTotal&gt;false&lt;/ShowTotal&gt;&lt;ShowResults&gt;true&lt;/ShowResults&gt;&lt;CalculatePercentageAs&gt;PercentagesOfVoters&lt;/CalculatePercentageAs&gt;&lt;IsBreakdown&gt;false&lt;/IsBreakdown&gt;&lt;ShowOverall&gt;true&lt;/ShowOverall&gt;&lt;AdjustDecimalPlacesIfNecessary&gt;true&lt;/AdjustDecimalPlacesIfNecessary&gt;&lt;AddDecimalPlaceIfRequired&gt;true&lt;/AddDecimalPlaceIfRequired&gt;&lt;NumberOfChoicesToDisplay&gt;10&lt;/NumberOfChoicesToDisplay&gt;&lt;/DataRendering&gt;"/>
  <p:tag name="COUNTDOWNOPTIONS" val="&lt;?xml version=&quot;1.0&quot; encoding=&quot;utf-8&quot;?&gt;&lt;CountdownOptions xmlns:xsd=&quot;http://www.w3.org/2001/XMLSchema&quot; xmlns:xsi=&quot;http://www.w3.org/2001/XMLSchema-instance&quot;&gt;&lt;GUID&gt;685836bb-376b-4bf7-80b1-b08981cbb9bb&lt;/GUID&gt;&lt;HasCountdown&gt;false&lt;/HasCountdown&gt;&lt;DoesCountdownClosePoll&gt;false&lt;/DoesCountdownClosePoll&gt;&lt;Length&gt;10&lt;/Length&gt;&lt;Value&gt;10&lt;/Value&gt;&lt;CountdownType&gt;Analogue&lt;/CountdownType&gt;&lt;Location&gt;&lt;GUID&gt;00000000-0000-0000-0000-000000000000&lt;/GUID&gt;&lt;ScreenPosition&gt;BottomRight&lt;/ScreenPosition&gt;&lt;BorderThickness&gt;10&lt;/BorderThickness&gt;&lt;Top&gt;0&lt;/Top&gt;&lt;Left&gt;0&lt;/Left&gt;&lt;Height&gt;35&lt;/Height&gt;&lt;Width&gt;50&lt;/Width&gt;&lt;/Location&gt;&lt;/CountdownOptions&gt;"/>
  <p:tag name="SOUNDOPTIONS" val="&lt;?xml version=&quot;1.0&quot; encoding=&quot;utf-8&quot;?&gt;&lt;SoundOptions xmlns:xsd=&quot;http://www.w3.org/2001/XMLSchema&quot; xmlns:xsi=&quot;http://www.w3.org/2001/XMLSchema-instance&quot;&gt;&lt;GUID&gt;d8f1f178-769c-4bc3-880a-31afb32fca78&lt;/GUID&gt;&lt;Name /&gt;&lt;PlaySound&gt;false&lt;/PlaySound&gt;&lt;CountdownSoundTag&gt;SOUND5048106112113789048858212267122791194343688811210411778721021077387908281705665479797697149868110361&lt;/CountdownSoundTag&gt;&lt;PlayTimesUpSound&gt;false&lt;/PlayTimesUpSound&gt;&lt;TimesUpSoundTag&gt;SOUND78559777531211121158510385529866107431017273103999057109117571068712285765090109816511543112828412211961&lt;/TimesUpSoundTag&gt;&lt;Loop&gt;true&lt;/Loop&gt;&lt;/SoundOptions&gt;"/>
  <p:tag name="VOTENOWOPTIONS" val="&lt;?xml version=&quot;1.0&quot; encoding=&quot;utf-8&quot;?&gt;&lt;VoteNowOptions xmlns:xsd=&quot;http://www.w3.org/2001/XMLSchema&quot; xmlns:xsi=&quot;http://www.w3.org/2001/XMLSchema-instance&quot;&gt;&lt;GUID&gt;979653fe-948d-484e-ab43-4963e1269041&lt;/GUID&gt;&lt;HasVoteNow&gt;true&lt;/HasVoteNow&gt;&lt;TextSingleDigit&gt;POLL OPEN&lt;/TextSingleDigit&gt;&lt;TextMultiDigit&gt;Enter Number(s) and Press Send&lt;/TextMultiDigit&gt;&lt;TextTextVote&gt;Enter Text and Press Send&lt;/TextTextVote&gt;&lt;LocationSingleDigit&gt;&lt;GUID&gt;00000000-0000-0000-0000-000000000000&lt;/GUID&gt;&lt;ScreenPosition&gt;TopRight&lt;/ScreenPosition&gt;&lt;BorderThickness&gt;10&lt;/BorderThickness&gt;&lt;Top&gt;0&lt;/Top&gt;&lt;Left&gt;0&lt;/Left&gt;&lt;Height&gt;35&lt;/Height&gt;&lt;Width&gt;100&lt;/Width&gt;&lt;/LocationSingleDigit&gt;&lt;LocationMultiDigit&gt;&lt;GUID&gt;00000000-0000-0000-0000-000000000000&lt;/GUID&gt;&lt;ScreenPosition&gt;TopRight&lt;/ScreenPosition&gt;&lt;BorderThickness&gt;10&lt;/BorderThickness&gt;&lt;Top&gt;0&lt;/Top&gt;&lt;Left&gt;0&lt;/Left&gt;&lt;Height&gt;35&lt;/Height&gt;&lt;Width&gt;100&lt;/Width&gt;&lt;/LocationMultiDigit&gt;&lt;LocationTextVote&gt;&lt;GUID&gt;00000000-0000-0000-0000-000000000000&lt;/GUID&gt;&lt;ScreenPosition&gt;TopRight&lt;/ScreenPosition&gt;&lt;BorderThickness&gt;10&lt;/BorderThickness&gt;&lt;Top&gt;0&lt;/Top&gt;&lt;Left&gt;0&lt;/Left&gt;&lt;Height&gt;35&lt;/Height&gt;&lt;Width&gt;100&lt;/Width&gt;&lt;/LocationTextVote&gt;&lt;Shape&gt;msoShapeRectangle&lt;/Shape&gt;&lt;/VoteNowOptions&gt;"/>
  <p:tag name="SCORINGOPTIONS" val="&lt;?xml version=&quot;1.0&quot; encoding=&quot;utf-8&quot;?&gt;&lt;ScoringOptions xmlns:xsd=&quot;http://www.w3.org/2001/XMLSchema&quot; xmlns:xsi=&quot;http://www.w3.org/2001/XMLSchema-instance&quot;&gt;&lt;GUID&gt;c20fc765-dfd5-47f3-bc00-964b08b5f492&lt;/GUID&gt;&lt;Name /&gt;&lt;EnableScoring&gt;false&lt;/EnableScoring&gt;&lt;RevealAnswer&gt;true&lt;/RevealAnswer&gt;&lt;PointsForCorrectAnswer&gt;10&lt;/PointsForCorrectAnswer&gt;&lt;SpeedScoring&gt;false&lt;/SpeedScoring&gt;&lt;IsNumberOfCorrectAnswersShown&gt;false&lt;/IsNumberOfCorrectAnswersShown&gt;&lt;/ScoringOptions&gt;"/>
  <p:tag name="QUESTIONDEFINITION" val="&lt;?xml version=&quot;1.0&quot; encoding=&quot;utf-8&quot;?&gt;&lt;TextVoteQuestionNoResult xmlns:xsd=&quot;http://www.w3.org/2001/XMLSchema&quot; xmlns:xsi=&quot;http://www.w3.org/2001/XMLSchema-instance&quot;&gt;&lt;GUID&gt;40108ed0-43c2-4a83-8da6-381dcca056e1&lt;/GUID&gt;&lt;Name /&gt;&lt;ReactorQuestionId /&gt;&lt;Text&gt;Name some common ways to assess the interpersonal domain.&lt;/Text&gt;&lt;SubChoiceDefinitions&gt;&lt;SubChoiceDefinition&gt;&lt;Name&gt;_default&lt;/Name&gt;&lt;SubChoiceSourceReferences /&gt;&lt;/SubChoiceDefinition&gt;&lt;/SubChoiceDefinitions&gt;&lt;SubText /&gt;&lt;IndividualWeightingText /&gt;&lt;QuestionType&gt;TextVoteNoResult&lt;/QuestionType&gt;&lt;Source&gt;Handsets&lt;/Source&gt;&lt;Choices /&gt;&lt;HasData&gt;false&lt;/HasData&gt;&lt;MasterQuestionNumSubChoices&gt;0&lt;/MasterQuestionNumSubChoices&gt;&lt;TimeOpenMS&gt;0&lt;/TimeOpenMS&gt;&lt;IsQuestionWeighted&gt;false&lt;/IsQuestionWeighted&gt;&lt;CorrectAnswerVotesNumber&gt;0&lt;/CorrectAnswerVotesNumber&gt;&lt;CorrectAnswerVotesPercent&gt;0&lt;/CorrectAnswerVotesPercent&gt;&lt;ReactorPollDetails&gt;&lt;MeetingId&gt;0&lt;/MeetingId&gt;&lt;SessionId&gt;0&lt;/SessionId&gt;&lt;TenancyId&gt;0&lt;/TenancyId&gt;&lt;LatestPollId&gt;0&lt;/LatestPollId&gt;&lt;/ReactorPollDetails&gt;&lt;TextVoteScores /&gt;&lt;/TextVoteQuestionNoResult&gt;"/>
  <p:tag name="JOININSTRUCTIONS" val="&lt;?xml version=&quot;1.0&quot; encoding=&quot;utf-8&quot;?&gt;&lt;JoinInstructions xmlns:xsd=&quot;http://www.w3.org/2001/XMLSchema&quot; xmlns:xsi=&quot;http://www.w3.org/2001/XMLSchema-instance&quot;&gt;&lt;GUID&gt;268a5791-b66c-47d2-8691-96586296d337&lt;/GUID&gt;&lt;Name /&gt;&lt;Position&gt;&lt;GUID&gt;b1609025-d7b9-44a5-8488-404a28c2355c&lt;/GUID&gt;&lt;Name /&gt;&lt;ScreenPosition&gt;BottomRight&lt;/ScreenPosition&gt;&lt;BorderThickness&gt;10&lt;/BorderThickness&gt;&lt;Top&gt;10&lt;/Top&gt;&lt;Left&gt;598.0003&lt;/Left&gt;&lt;Height&gt;29.08126&lt;/Height&gt;&lt;Width&gt;252.562683&lt;/Width&gt;&lt;/Position&gt;&lt;/JoinInstructions&gt;"/>
  <p:tag name="LASTMODE" val="&lt;?xml version=&quot;1.0&quot; encoding=&quot;utf-8&quot;?&gt;&lt;int&gt;0&lt;/int&gt;"/>
  <p:tag name="SEQUENCECOUNT" val="&lt;?xml version=&quot;1.0&quot; encoding=&quot;utf-8&quot;?&gt;&lt;int&gt;26&lt;/int&gt;"/>
  <p:tag name="MEETOO" val="2a45fc99-ea7c-431d-8f5f-6468bd0b66ae"/>
</p:tagLst>
</file>

<file path=ppt/tags/tag66.xml><?xml version="1.0" encoding="utf-8"?>
<p:tagLst xmlns:a="http://schemas.openxmlformats.org/drawingml/2006/main" xmlns:r="http://schemas.openxmlformats.org/officeDocument/2006/relationships" xmlns:p="http://schemas.openxmlformats.org/presentationml/2006/main">
  <p:tag name="STARTANIMATION" val="OpenQuestion"/>
  <p:tag name="QUESTIONGUID" val="40108ed0-43c2-4a83-8da6-381dcca056e1"/>
</p:tagLst>
</file>

<file path=ppt/tags/tag7.xml><?xml version="1.0" encoding="utf-8"?>
<p:tagLst xmlns:a="http://schemas.openxmlformats.org/drawingml/2006/main" xmlns:r="http://schemas.openxmlformats.org/officeDocument/2006/relationships" xmlns:p="http://schemas.openxmlformats.org/presentationml/2006/main">
  <p:tag name="STARTANIMATION" val="OpenQuestion"/>
  <p:tag name="QUESTIONGUID" val="6e1ed23d-2b99-4a83-96aa-cc2840707f6c"/>
</p:tagLst>
</file>

<file path=ppt/tags/tag8.xml><?xml version="1.0" encoding="utf-8"?>
<p:tagLst xmlns:a="http://schemas.openxmlformats.org/drawingml/2006/main" xmlns:r="http://schemas.openxmlformats.org/officeDocument/2006/relationships" xmlns:p="http://schemas.openxmlformats.org/presentationml/2006/main">
  <p:tag name="QUESTIONGUID" val="6e1ed23d-2b99-4a83-96aa-cc2840707f6c"/>
  <p:tag name="DESELECT" val="&lt;?xml version=&quot;1.0&quot; encoding=&quot;utf-8&quot;?&gt;&lt;ShapeEvent xmlns:xsd=&quot;http://www.w3.org/2001/XMLSchema&quot; xmlns:xsi=&quot;http://www.w3.org/2001/XMLSchema-instance&quot;&gt;&lt;Event&gt;SizePlaceholder&lt;/Event&gt;&lt;Arguments /&gt;&lt;/ShapeEvent&gt;"/>
  <p:tag name="SHAPEDETAILS" val="&lt;?xml version=&quot;1.0&quot; encoding=&quot;utf-8&quot;?&gt;&lt;ShapeDetails xmlns:xsd=&quot;http://www.w3.org/2001/XMLSchema&quot; xmlns:xsi=&quot;http://www.w3.org/2001/XMLSchema-instance&quot;&gt;&lt;GUID&gt;b28d13c2-dea4-4357-ae53-46c7e6f0a598&lt;/GUID&gt;&lt;Name /&gt;&lt;ScreenPosition&gt;BottomRight&lt;/ScreenPosition&gt;&lt;BorderThickness&gt;10&lt;/BorderThickness&gt;&lt;Top&gt;145.333389&lt;/Top&gt;&lt;Left&gt;86.4&lt;/Left&gt;&lt;Height&gt;210.397079&lt;/Height&gt;&lt;Width&gt;792&lt;/Width&gt;&lt;/ShapeDetails&gt;"/>
</p:tagLst>
</file>

<file path=ppt/tags/tag9.xml><?xml version="1.0" encoding="utf-8"?>
<p:tagLst xmlns:a="http://schemas.openxmlformats.org/drawingml/2006/main" xmlns:r="http://schemas.openxmlformats.org/officeDocument/2006/relationships" xmlns:p="http://schemas.openxmlformats.org/presentationml/2006/main">
  <p:tag name="SHAPETYPE" val="VotingKey"/>
  <p:tag name="QUESTIONGUID" val="6e1ed23d-2b99-4a83-96aa-cc2840707f6c"/>
</p:tagLst>
</file>

<file path=ppt/theme/theme1.xml><?xml version="1.0" encoding="utf-8"?>
<a:theme xmlns:a="http://schemas.openxmlformats.org/drawingml/2006/main" name="Retrospect">
  <a:themeElements>
    <a:clrScheme name="Custom 2">
      <a:dk1>
        <a:srgbClr val="2C4251"/>
      </a:dk1>
      <a:lt1>
        <a:srgbClr val="FFFFFF"/>
      </a:lt1>
      <a:dk2>
        <a:srgbClr val="D16666"/>
      </a:dk2>
      <a:lt2>
        <a:srgbClr val="7B7B7B"/>
      </a:lt2>
      <a:accent1>
        <a:srgbClr val="B6C649"/>
      </a:accent1>
      <a:accent2>
        <a:srgbClr val="C1C1C1"/>
      </a:accent2>
      <a:accent3>
        <a:srgbClr val="A5A5A5"/>
      </a:accent3>
      <a:accent4>
        <a:srgbClr val="E3A3A3"/>
      </a:accent4>
      <a:accent5>
        <a:srgbClr val="9BB6C8"/>
      </a:accent5>
      <a:accent6>
        <a:srgbClr val="8D9A30"/>
      </a:accent6>
      <a:hlink>
        <a:srgbClr val="6991AD"/>
      </a:hlink>
      <a:folHlink>
        <a:srgbClr val="772323"/>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523</TotalTime>
  <Words>1213</Words>
  <Application>Microsoft Office PowerPoint</Application>
  <PresentationFormat>Widescreen</PresentationFormat>
  <Paragraphs>165</Paragraphs>
  <Slides>41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Calibri Light</vt:lpstr>
      <vt:lpstr>Retrospect</vt:lpstr>
      <vt:lpstr>Aligning Outcomes, Activities, &amp; Assessments</vt:lpstr>
      <vt:lpstr>How did I learn about this topic?</vt:lpstr>
      <vt:lpstr>When you saw the title of this presentation, what one word came to mind?</vt:lpstr>
      <vt:lpstr>Do You love learning outcomes and instructional objectives?</vt:lpstr>
      <vt:lpstr>When planning courses and sessions, how do you use learning outcomes and instructional objectives?</vt:lpstr>
      <vt:lpstr>My course/program is competency based.</vt:lpstr>
      <vt:lpstr>Background Information</vt:lpstr>
      <vt:lpstr>Learning Outcomes</vt:lpstr>
      <vt:lpstr>Instructional Objectives</vt:lpstr>
      <vt:lpstr>But wait a minute….</vt:lpstr>
      <vt:lpstr>Must have jargon…</vt:lpstr>
      <vt:lpstr>Competencies</vt:lpstr>
      <vt:lpstr>Competencies in Medical Education</vt:lpstr>
      <vt:lpstr>Learning Outcomes</vt:lpstr>
      <vt:lpstr>Instructional Objectives</vt:lpstr>
      <vt:lpstr>It Comes Together</vt:lpstr>
      <vt:lpstr>Outcomes Domains</vt:lpstr>
      <vt:lpstr>Bloom’s Taxonomy</vt:lpstr>
      <vt:lpstr>How valuable/important is Bloom's Taxonomy to you?</vt:lpstr>
      <vt:lpstr>Simon Paul Atkinson Does it Better</vt:lpstr>
      <vt:lpstr>More Domains!</vt:lpstr>
      <vt:lpstr>Now What?</vt:lpstr>
      <vt:lpstr>Begin With the End in Mind</vt:lpstr>
      <vt:lpstr>Melodie’s Method</vt:lpstr>
      <vt:lpstr>Melodie’s Method</vt:lpstr>
      <vt:lpstr>Miller Helps</vt:lpstr>
      <vt:lpstr>Assessment Ideas</vt:lpstr>
      <vt:lpstr>PowerPoint Presentation</vt:lpstr>
      <vt:lpstr>Name some common ways to assess the cognitive domain.</vt:lpstr>
      <vt:lpstr>PowerPoint Presentation</vt:lpstr>
      <vt:lpstr>Name some common ways to assess the affective domain.</vt:lpstr>
      <vt:lpstr>PowerPoint Presentation</vt:lpstr>
      <vt:lpstr>Name some common ways to assess the psychomotor domain.</vt:lpstr>
      <vt:lpstr>PowerPoint Presentation</vt:lpstr>
      <vt:lpstr>Name some common ways to assess the metacognitive domain.</vt:lpstr>
      <vt:lpstr>PowerPoint Presentation</vt:lpstr>
      <vt:lpstr>Name some common ways to assess the interpersonal domain.</vt:lpstr>
      <vt:lpstr>Wrap Up</vt:lpstr>
      <vt:lpstr>Questions, Problems, Thoughts, Concerns?</vt:lpstr>
      <vt:lpstr>References</vt:lpstr>
      <vt:lpstr>Thank you! Feedback is appreciated.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Melodie Kolmetz</dc:creator>
  <cp:lastModifiedBy>Melodie Kolmetz</cp:lastModifiedBy>
  <cp:revision>12</cp:revision>
  <dcterms:created xsi:type="dcterms:W3CDTF">2021-03-01T00:05:50Z</dcterms:created>
  <dcterms:modified xsi:type="dcterms:W3CDTF">2021-10-28T13:35:46Z</dcterms:modified>
</cp:coreProperties>
</file>