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489" r:id="rId3"/>
    <p:sldId id="471" r:id="rId4"/>
    <p:sldId id="440" r:id="rId5"/>
    <p:sldId id="441" r:id="rId6"/>
    <p:sldId id="473" r:id="rId7"/>
    <p:sldId id="474" r:id="rId8"/>
    <p:sldId id="475" r:id="rId9"/>
    <p:sldId id="476" r:id="rId10"/>
    <p:sldId id="477" r:id="rId11"/>
    <p:sldId id="478" r:id="rId12"/>
    <p:sldId id="433" r:id="rId13"/>
    <p:sldId id="479" r:id="rId14"/>
    <p:sldId id="481" r:id="rId15"/>
    <p:sldId id="459" r:id="rId16"/>
    <p:sldId id="480" r:id="rId17"/>
    <p:sldId id="493" r:id="rId18"/>
    <p:sldId id="494" r:id="rId19"/>
    <p:sldId id="495" r:id="rId20"/>
    <p:sldId id="496" r:id="rId21"/>
    <p:sldId id="498" r:id="rId22"/>
    <p:sldId id="499" r:id="rId23"/>
    <p:sldId id="486" r:id="rId24"/>
    <p:sldId id="305" r:id="rId25"/>
    <p:sldId id="485" r:id="rId26"/>
    <p:sldId id="490" r:id="rId27"/>
    <p:sldId id="491" r:id="rId28"/>
    <p:sldId id="492" r:id="rId29"/>
    <p:sldId id="487" r:id="rId30"/>
    <p:sldId id="267" r:id="rId31"/>
    <p:sldId id="308" r:id="rId32"/>
    <p:sldId id="309" r:id="rId33"/>
    <p:sldId id="390" r:id="rId34"/>
    <p:sldId id="391" r:id="rId35"/>
    <p:sldId id="482" r:id="rId36"/>
    <p:sldId id="400" r:id="rId37"/>
    <p:sldId id="331" r:id="rId38"/>
    <p:sldId id="302" r:id="rId39"/>
    <p:sldId id="483" r:id="rId40"/>
    <p:sldId id="303" r:id="rId41"/>
    <p:sldId id="484" r:id="rId42"/>
    <p:sldId id="304" r:id="rId43"/>
    <p:sldId id="488" r:id="rId44"/>
    <p:sldId id="310" r:id="rId45"/>
    <p:sldId id="289" r:id="rId46"/>
    <p:sldId id="290" r:id="rId47"/>
    <p:sldId id="291" r:id="rId48"/>
    <p:sldId id="292" r:id="rId49"/>
    <p:sldId id="293" r:id="rId50"/>
    <p:sldId id="294" r:id="rId51"/>
    <p:sldId id="472" r:id="rId52"/>
    <p:sldId id="412" r:id="rId53"/>
    <p:sldId id="380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odie Kolmetz" userId="04c2fc9af9e724c8" providerId="LiveId" clId="{EE10CE53-433B-4010-8052-74F7B46B0A61}"/>
    <pc:docChg chg="undo custSel addSld delSld modSld sldOrd replTag delTag">
      <pc:chgData name="Melodie Kolmetz" userId="04c2fc9af9e724c8" providerId="LiveId" clId="{EE10CE53-433B-4010-8052-74F7B46B0A61}" dt="2021-10-30T13:17:03.741" v="4461"/>
      <pc:docMkLst>
        <pc:docMk/>
      </pc:docMkLst>
      <pc:sldChg chg="modSp mod modTransition">
        <pc:chgData name="Melodie Kolmetz" userId="04c2fc9af9e724c8" providerId="LiveId" clId="{EE10CE53-433B-4010-8052-74F7B46B0A61}" dt="2021-10-30T13:16:57.556" v="4457"/>
        <pc:sldMkLst>
          <pc:docMk/>
          <pc:sldMk cId="862914609" sldId="256"/>
        </pc:sldMkLst>
        <pc:spChg chg="mod">
          <ac:chgData name="Melodie Kolmetz" userId="04c2fc9af9e724c8" providerId="LiveId" clId="{EE10CE53-433B-4010-8052-74F7B46B0A61}" dt="2021-10-30T13:16:36.145" v="4456" actId="20577"/>
          <ac:spMkLst>
            <pc:docMk/>
            <pc:sldMk cId="862914609" sldId="256"/>
            <ac:spMk id="2" creationId="{04D0BD05-0F45-4F87-B5B0-5CB8A03EDEC8}"/>
          </ac:spMkLst>
        </pc:spChg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1377890146" sldId="257"/>
        </pc:sldMkLst>
      </pc:sldChg>
      <pc:sldChg chg="modSp add del mod">
        <pc:chgData name="Melodie Kolmetz" userId="04c2fc9af9e724c8" providerId="LiveId" clId="{EE10CE53-433B-4010-8052-74F7B46B0A61}" dt="2021-10-29T12:57:36.793" v="975"/>
        <pc:sldMkLst>
          <pc:docMk/>
          <pc:sldMk cId="2162110813" sldId="262"/>
        </pc:sldMkLst>
        <pc:spChg chg="mod">
          <ac:chgData name="Melodie Kolmetz" userId="04c2fc9af9e724c8" providerId="LiveId" clId="{EE10CE53-433B-4010-8052-74F7B46B0A61}" dt="2021-10-29T12:57:36.793" v="975"/>
          <ac:spMkLst>
            <pc:docMk/>
            <pc:sldMk cId="2162110813" sldId="262"/>
            <ac:spMk id="2" creationId="{00000000-0000-0000-0000-000000000000}"/>
          </ac:spMkLst>
        </pc:spChg>
      </pc:sldChg>
      <pc:sldChg chg="addSp delSp modSp add mo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1462116924" sldId="267"/>
        </pc:sldMkLst>
        <pc:spChg chg="del">
          <ac:chgData name="Melodie Kolmetz" userId="04c2fc9af9e724c8" providerId="LiveId" clId="{EE10CE53-433B-4010-8052-74F7B46B0A61}" dt="2021-10-29T20:20:59.292" v="2109" actId="478"/>
          <ac:spMkLst>
            <pc:docMk/>
            <pc:sldMk cId="1462116924" sldId="267"/>
            <ac:spMk id="2" creationId="{00000000-0000-0000-0000-000000000000}"/>
          </ac:spMkLst>
        </pc:spChg>
        <pc:spChg chg="add del mod">
          <ac:chgData name="Melodie Kolmetz" userId="04c2fc9af9e724c8" providerId="LiveId" clId="{EE10CE53-433B-4010-8052-74F7B46B0A61}" dt="2021-10-29T20:21:04.218" v="2110" actId="700"/>
          <ac:spMkLst>
            <pc:docMk/>
            <pc:sldMk cId="1462116924" sldId="267"/>
            <ac:spMk id="4" creationId="{C4400803-1EBD-4289-B91E-0A2E8F536A58}"/>
          </ac:spMkLst>
        </pc:spChg>
        <pc:graphicFrameChg chg="mod modGraphic">
          <ac:chgData name="Melodie Kolmetz" userId="04c2fc9af9e724c8" providerId="LiveId" clId="{EE10CE53-433B-4010-8052-74F7B46B0A61}" dt="2021-10-29T20:21:08.038" v="2111" actId="1076"/>
          <ac:graphicFrameMkLst>
            <pc:docMk/>
            <pc:sldMk cId="1462116924" sldId="267"/>
            <ac:graphicFrameMk id="71867" creationId="{00000000-0000-0000-0000-000000000000}"/>
          </ac:graphicFrameMkLst>
        </pc:graphicFrameChg>
      </pc:sldChg>
      <pc:sldChg chg="modSp add del mod">
        <pc:chgData name="Melodie Kolmetz" userId="04c2fc9af9e724c8" providerId="LiveId" clId="{EE10CE53-433B-4010-8052-74F7B46B0A61}" dt="2021-10-29T20:19:51.206" v="2066" actId="2696"/>
        <pc:sldMkLst>
          <pc:docMk/>
          <pc:sldMk cId="2203473913" sldId="281"/>
        </pc:sldMkLst>
        <pc:spChg chg="mod">
          <ac:chgData name="Melodie Kolmetz" userId="04c2fc9af9e724c8" providerId="LiveId" clId="{EE10CE53-433B-4010-8052-74F7B46B0A61}" dt="2021-10-29T20:19:28.445" v="2059" actId="20577"/>
          <ac:spMkLst>
            <pc:docMk/>
            <pc:sldMk cId="2203473913" sldId="281"/>
            <ac:spMk id="79873" creationId="{00000000-0000-0000-0000-000000000000}"/>
          </ac:spMkLst>
        </pc:spChg>
      </pc:sldChg>
      <pc:sldChg chg="add del">
        <pc:chgData name="Melodie Kolmetz" userId="04c2fc9af9e724c8" providerId="LiveId" clId="{EE10CE53-433B-4010-8052-74F7B46B0A61}" dt="2021-10-29T20:22:32.792" v="2151" actId="2696"/>
        <pc:sldMkLst>
          <pc:docMk/>
          <pc:sldMk cId="2505479550" sldId="288"/>
        </pc:sldMkLst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2574384715" sldId="289"/>
        </pc:sldMkLst>
        <pc:spChg chg="mod">
          <ac:chgData name="Melodie Kolmetz" userId="04c2fc9af9e724c8" providerId="LiveId" clId="{EE10CE53-433B-4010-8052-74F7B46B0A61}" dt="2021-10-29T20:22:37.030" v="2152" actId="6549"/>
          <ac:spMkLst>
            <pc:docMk/>
            <pc:sldMk cId="2574384715" sldId="289"/>
            <ac:spMk id="92161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19:58:59.960" v="1425" actId="27636"/>
          <ac:spMkLst>
            <pc:docMk/>
            <pc:sldMk cId="2574384715" sldId="289"/>
            <ac:spMk id="92162" creationId="{00000000-0000-0000-0000-000000000000}"/>
          </ac:spMkLst>
        </pc:sp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279175996" sldId="290"/>
        </pc:sldMkLst>
        <pc:spChg chg="mod">
          <ac:chgData name="Melodie Kolmetz" userId="04c2fc9af9e724c8" providerId="LiveId" clId="{EE10CE53-433B-4010-8052-74F7B46B0A61}" dt="2021-10-29T20:22:42.739" v="2155" actId="6549"/>
          <ac:spMkLst>
            <pc:docMk/>
            <pc:sldMk cId="279175996" sldId="290"/>
            <ac:spMk id="93185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19:58:59.975" v="1426" actId="27636"/>
          <ac:spMkLst>
            <pc:docMk/>
            <pc:sldMk cId="279175996" sldId="290"/>
            <ac:spMk id="93186" creationId="{00000000-0000-0000-0000-000000000000}"/>
          </ac:spMkLst>
        </pc:sp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2465583250" sldId="291"/>
        </pc:sldMkLst>
        <pc:spChg chg="mod">
          <ac:chgData name="Melodie Kolmetz" userId="04c2fc9af9e724c8" providerId="LiveId" clId="{EE10CE53-433B-4010-8052-74F7B46B0A61}" dt="2021-10-29T20:24:04.307" v="2160" actId="6549"/>
          <ac:spMkLst>
            <pc:docMk/>
            <pc:sldMk cId="2465583250" sldId="291"/>
            <ac:spMk id="94209" creationId="{00000000-0000-0000-0000-000000000000}"/>
          </ac:spMkLst>
        </pc:sp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991591231" sldId="292"/>
        </pc:sldMkLst>
        <pc:spChg chg="mod">
          <ac:chgData name="Melodie Kolmetz" userId="04c2fc9af9e724c8" providerId="LiveId" clId="{EE10CE53-433B-4010-8052-74F7B46B0A61}" dt="2021-10-29T20:24:14.073" v="2166" actId="6549"/>
          <ac:spMkLst>
            <pc:docMk/>
            <pc:sldMk cId="991591231" sldId="292"/>
            <ac:spMk id="95233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20:24:26.793" v="2168" actId="20577"/>
          <ac:spMkLst>
            <pc:docMk/>
            <pc:sldMk cId="991591231" sldId="292"/>
            <ac:spMk id="95234" creationId="{00000000-0000-0000-0000-000000000000}"/>
          </ac:spMkLst>
        </pc:sp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2630219876" sldId="293"/>
        </pc:sldMkLst>
        <pc:spChg chg="mod">
          <ac:chgData name="Melodie Kolmetz" userId="04c2fc9af9e724c8" providerId="LiveId" clId="{EE10CE53-433B-4010-8052-74F7B46B0A61}" dt="2021-10-29T20:24:38.449" v="2175" actId="6549"/>
          <ac:spMkLst>
            <pc:docMk/>
            <pc:sldMk cId="2630219876" sldId="293"/>
            <ac:spMk id="96257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20:25:14.524" v="2185" actId="20577"/>
          <ac:spMkLst>
            <pc:docMk/>
            <pc:sldMk cId="2630219876" sldId="293"/>
            <ac:spMk id="96258" creationId="{00000000-0000-0000-0000-000000000000}"/>
          </ac:spMkLst>
        </pc:sp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3968014476" sldId="294"/>
        </pc:sldMkLst>
        <pc:spChg chg="mod">
          <ac:chgData name="Melodie Kolmetz" userId="04c2fc9af9e724c8" providerId="LiveId" clId="{EE10CE53-433B-4010-8052-74F7B46B0A61}" dt="2021-10-29T20:25:23.450" v="2192" actId="6549"/>
          <ac:spMkLst>
            <pc:docMk/>
            <pc:sldMk cId="3968014476" sldId="294"/>
            <ac:spMk id="97281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19:59:00.015" v="1430" actId="27636"/>
          <ac:spMkLst>
            <pc:docMk/>
            <pc:sldMk cId="3968014476" sldId="294"/>
            <ac:spMk id="97282" creationId="{00000000-0000-0000-0000-000000000000}"/>
          </ac:spMkLst>
        </pc:spChg>
      </pc:sldChg>
      <pc:sldChg chg="add del">
        <pc:chgData name="Melodie Kolmetz" userId="04c2fc9af9e724c8" providerId="LiveId" clId="{EE10CE53-433B-4010-8052-74F7B46B0A61}" dt="2021-10-29T20:05:58.437" v="1664" actId="2696"/>
        <pc:sldMkLst>
          <pc:docMk/>
          <pc:sldMk cId="627163362" sldId="301"/>
        </pc:sldMkLst>
      </pc:sldChg>
      <pc:sldChg chg="modSp add mod ord modTransition">
        <pc:chgData name="Melodie Kolmetz" userId="04c2fc9af9e724c8" providerId="LiveId" clId="{EE10CE53-433B-4010-8052-74F7B46B0A61}" dt="2021-10-30T13:16:57.556" v="4457"/>
        <pc:sldMkLst>
          <pc:docMk/>
          <pc:sldMk cId="1274300396" sldId="302"/>
        </pc:sldMkLst>
        <pc:spChg chg="mod">
          <ac:chgData name="Melodie Kolmetz" userId="04c2fc9af9e724c8" providerId="LiveId" clId="{EE10CE53-433B-4010-8052-74F7B46B0A61}" dt="2021-10-29T20:06:04.380" v="1665" actId="113"/>
          <ac:spMkLst>
            <pc:docMk/>
            <pc:sldMk cId="1274300396" sldId="302"/>
            <ac:spMk id="2" creationId="{00000000-0000-0000-0000-000000000000}"/>
          </ac:spMkLst>
        </pc:spChg>
      </pc:sldChg>
      <pc:sldChg chg="modSp add mod ord modTransition">
        <pc:chgData name="Melodie Kolmetz" userId="04c2fc9af9e724c8" providerId="LiveId" clId="{EE10CE53-433B-4010-8052-74F7B46B0A61}" dt="2021-10-30T13:16:57.556" v="4457"/>
        <pc:sldMkLst>
          <pc:docMk/>
          <pc:sldMk cId="405570286" sldId="303"/>
        </pc:sldMkLst>
        <pc:spChg chg="mod">
          <ac:chgData name="Melodie Kolmetz" userId="04c2fc9af9e724c8" providerId="LiveId" clId="{EE10CE53-433B-4010-8052-74F7B46B0A61}" dt="2021-10-29T20:06:09.263" v="1666" actId="113"/>
          <ac:spMkLst>
            <pc:docMk/>
            <pc:sldMk cId="405570286" sldId="303"/>
            <ac:spMk id="2" creationId="{00000000-0000-0000-0000-000000000000}"/>
          </ac:spMkLst>
        </pc:spChg>
      </pc:sldChg>
      <pc:sldChg chg="modSp add mod ord modTransition">
        <pc:chgData name="Melodie Kolmetz" userId="04c2fc9af9e724c8" providerId="LiveId" clId="{EE10CE53-433B-4010-8052-74F7B46B0A61}" dt="2021-10-30T13:16:57.556" v="4457"/>
        <pc:sldMkLst>
          <pc:docMk/>
          <pc:sldMk cId="4233717966" sldId="304"/>
        </pc:sldMkLst>
        <pc:spChg chg="mod">
          <ac:chgData name="Melodie Kolmetz" userId="04c2fc9af9e724c8" providerId="LiveId" clId="{EE10CE53-433B-4010-8052-74F7B46B0A61}" dt="2021-10-29T20:07:29.972" v="1667" actId="113"/>
          <ac:spMkLst>
            <pc:docMk/>
            <pc:sldMk cId="4233717966" sldId="304"/>
            <ac:spMk id="2" creationId="{00000000-0000-0000-0000-000000000000}"/>
          </ac:spMkLst>
        </pc:spChg>
      </pc:sldChg>
      <pc:sldChg chg="addSp delSp modSp add mo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93981718" sldId="305"/>
        </pc:sldMkLst>
        <pc:spChg chg="mod ord">
          <ac:chgData name="Melodie Kolmetz" userId="04c2fc9af9e724c8" providerId="LiveId" clId="{EE10CE53-433B-4010-8052-74F7B46B0A61}" dt="2021-10-29T20:50:22.910" v="2240" actId="20577"/>
          <ac:spMkLst>
            <pc:docMk/>
            <pc:sldMk cId="93981718" sldId="305"/>
            <ac:spMk id="2" creationId="{00000000-0000-0000-0000-000000000000}"/>
          </ac:spMkLst>
        </pc:spChg>
        <pc:spChg chg="mod ord">
          <ac:chgData name="Melodie Kolmetz" userId="04c2fc9af9e724c8" providerId="LiveId" clId="{EE10CE53-433B-4010-8052-74F7B46B0A61}" dt="2021-10-29T20:50:25.742" v="2241" actId="20577"/>
          <ac:spMkLst>
            <pc:docMk/>
            <pc:sldMk cId="93981718" sldId="305"/>
            <ac:spMk id="4" creationId="{00000000-0000-0000-0000-000000000000}"/>
          </ac:spMkLst>
        </pc:spChg>
        <pc:spChg chg="del">
          <ac:chgData name="Melodie Kolmetz" userId="04c2fc9af9e724c8" providerId="LiveId" clId="{EE10CE53-433B-4010-8052-74F7B46B0A61}" dt="2021-10-29T20:18:30.223" v="2045" actId="478"/>
          <ac:spMkLst>
            <pc:docMk/>
            <pc:sldMk cId="93981718" sldId="305"/>
            <ac:spMk id="5" creationId="{00000000-0000-0000-0000-000000000000}"/>
          </ac:spMkLst>
        </pc:spChg>
        <pc:spChg chg="add del mod">
          <ac:chgData name="Melodie Kolmetz" userId="04c2fc9af9e724c8" providerId="LiveId" clId="{EE10CE53-433B-4010-8052-74F7B46B0A61}" dt="2021-10-29T20:18:34.628" v="2046" actId="700"/>
          <ac:spMkLst>
            <pc:docMk/>
            <pc:sldMk cId="93981718" sldId="305"/>
            <ac:spMk id="6" creationId="{176F7EBE-EAB8-4F1A-A041-97D4BA59E46F}"/>
          </ac:spMkLst>
        </pc:spChg>
      </pc:sldChg>
      <pc:sldChg chg="addSp modSp add mo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387019495" sldId="308"/>
        </pc:sldMkLst>
        <pc:spChg chg="mod ord">
          <ac:chgData name="Melodie Kolmetz" userId="04c2fc9af9e724c8" providerId="LiveId" clId="{EE10CE53-433B-4010-8052-74F7B46B0A61}" dt="2021-10-29T20:19:34.904" v="2060" actId="700"/>
          <ac:spMkLst>
            <pc:docMk/>
            <pc:sldMk cId="387019495" sldId="308"/>
            <ac:spMk id="2" creationId="{00000000-0000-0000-0000-000000000000}"/>
          </ac:spMkLst>
        </pc:spChg>
        <pc:spChg chg="add mod ord">
          <ac:chgData name="Melodie Kolmetz" userId="04c2fc9af9e724c8" providerId="LiveId" clId="{EE10CE53-433B-4010-8052-74F7B46B0A61}" dt="2021-10-29T20:19:47.764" v="2065" actId="403"/>
          <ac:spMkLst>
            <pc:docMk/>
            <pc:sldMk cId="387019495" sldId="308"/>
            <ac:spMk id="3" creationId="{7A068663-F21C-4195-90CC-1576F6835D94}"/>
          </ac:spMkLst>
        </pc:spChg>
        <pc:picChg chg="mod ord">
          <ac:chgData name="Melodie Kolmetz" userId="04c2fc9af9e724c8" providerId="LiveId" clId="{EE10CE53-433B-4010-8052-74F7B46B0A61}" dt="2021-10-29T20:19:34.904" v="2060" actId="700"/>
          <ac:picMkLst>
            <pc:docMk/>
            <pc:sldMk cId="387019495" sldId="308"/>
            <ac:picMk id="4" creationId="{00000000-0000-0000-0000-000000000000}"/>
          </ac:picMkLst>
        </pc:picChg>
      </pc:sldChg>
      <pc:sldChg chg="modSp add mod modTransition">
        <pc:chgData name="Melodie Kolmetz" userId="04c2fc9af9e724c8" providerId="LiveId" clId="{EE10CE53-433B-4010-8052-74F7B46B0A61}" dt="2021-10-30T13:16:57.556" v="4457"/>
        <pc:sldMkLst>
          <pc:docMk/>
          <pc:sldMk cId="1263951333" sldId="309"/>
        </pc:sldMkLst>
        <pc:spChg chg="mod">
          <ac:chgData name="Melodie Kolmetz" userId="04c2fc9af9e724c8" providerId="LiveId" clId="{EE10CE53-433B-4010-8052-74F7B46B0A61}" dt="2021-10-29T20:19:59.505" v="2068" actId="1076"/>
          <ac:spMkLst>
            <pc:docMk/>
            <pc:sldMk cId="1263951333" sldId="309"/>
            <ac:spMk id="5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20:20:09.759" v="2070" actId="1076"/>
          <ac:spMkLst>
            <pc:docMk/>
            <pc:sldMk cId="1263951333" sldId="309"/>
            <ac:spMk id="6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20:20:13.626" v="2071" actId="1076"/>
          <ac:spMkLst>
            <pc:docMk/>
            <pc:sldMk cId="1263951333" sldId="309"/>
            <ac:spMk id="8" creationId="{00000000-0000-0000-0000-000000000000}"/>
          </ac:spMkLst>
        </pc:spChg>
        <pc:picChg chg="mod">
          <ac:chgData name="Melodie Kolmetz" userId="04c2fc9af9e724c8" providerId="LiveId" clId="{EE10CE53-433B-4010-8052-74F7B46B0A61}" dt="2021-10-29T20:20:15.505" v="2072" actId="1076"/>
          <ac:picMkLst>
            <pc:docMk/>
            <pc:sldMk cId="1263951333" sldId="309"/>
            <ac:picMk id="4" creationId="{00000000-0000-0000-0000-000000000000}"/>
          </ac:picMkLst>
        </pc:picChg>
      </pc:sldChg>
      <pc:sldChg chg="add ord modTransition">
        <pc:chgData name="Melodie Kolmetz" userId="04c2fc9af9e724c8" providerId="LiveId" clId="{EE10CE53-433B-4010-8052-74F7B46B0A61}" dt="2021-10-30T13:16:57.556" v="4457"/>
        <pc:sldMkLst>
          <pc:docMk/>
          <pc:sldMk cId="3827555074" sldId="310"/>
        </pc:sldMkLst>
      </pc:sldChg>
      <pc:sldChg chg="modSp add mod ord modTransition">
        <pc:chgData name="Melodie Kolmetz" userId="04c2fc9af9e724c8" providerId="LiveId" clId="{EE10CE53-433B-4010-8052-74F7B46B0A61}" dt="2021-10-30T13:16:57.556" v="4457"/>
        <pc:sldMkLst>
          <pc:docMk/>
          <pc:sldMk cId="3884393692" sldId="331"/>
        </pc:sldMkLst>
        <pc:spChg chg="mod">
          <ac:chgData name="Melodie Kolmetz" userId="04c2fc9af9e724c8" providerId="LiveId" clId="{EE10CE53-433B-4010-8052-74F7B46B0A61}" dt="2021-10-29T20:45:58.699" v="2214" actId="113"/>
          <ac:spMkLst>
            <pc:docMk/>
            <pc:sldMk cId="3884393692" sldId="331"/>
            <ac:spMk id="2" creationId="{00000000-0000-0000-0000-000000000000}"/>
          </ac:spMkLst>
        </pc:spChg>
        <pc:spChg chg="mod">
          <ac:chgData name="Melodie Kolmetz" userId="04c2fc9af9e724c8" providerId="LiveId" clId="{EE10CE53-433B-4010-8052-74F7B46B0A61}" dt="2021-10-29T20:18:00.713" v="2039" actId="255"/>
          <ac:spMkLst>
            <pc:docMk/>
            <pc:sldMk cId="3884393692" sldId="331"/>
            <ac:spMk id="3" creationId="{00000000-0000-0000-0000-000000000000}"/>
          </ac:spMkLst>
        </pc:spChg>
      </pc:sldChg>
      <pc:sldChg chg="addSp delSp modSp mod modTransition">
        <pc:chgData name="Melodie Kolmetz" userId="04c2fc9af9e724c8" providerId="LiveId" clId="{EE10CE53-433B-4010-8052-74F7B46B0A61}" dt="2021-10-30T13:16:57.556" v="4457"/>
        <pc:sldMkLst>
          <pc:docMk/>
          <pc:sldMk cId="232566370" sldId="380"/>
        </pc:sldMkLst>
        <pc:picChg chg="add mod">
          <ac:chgData name="Melodie Kolmetz" userId="04c2fc9af9e724c8" providerId="LiveId" clId="{EE10CE53-433B-4010-8052-74F7B46B0A61}" dt="2021-10-29T20:43:05.713" v="2196" actId="1076"/>
          <ac:picMkLst>
            <pc:docMk/>
            <pc:sldMk cId="232566370" sldId="380"/>
            <ac:picMk id="12" creationId="{78A79870-551F-47D3-A69B-A46461154DD4}"/>
          </ac:picMkLst>
        </pc:picChg>
        <pc:picChg chg="del">
          <ac:chgData name="Melodie Kolmetz" userId="04c2fc9af9e724c8" providerId="LiveId" clId="{EE10CE53-433B-4010-8052-74F7B46B0A61}" dt="2021-10-29T12:45:30.192" v="351" actId="478"/>
          <ac:picMkLst>
            <pc:docMk/>
            <pc:sldMk cId="232566370" sldId="380"/>
            <ac:picMk id="13" creationId="{C8CC7A1B-1679-470D-A1C8-6D98A2144932}"/>
          </ac:picMkLst>
        </pc:picChg>
      </pc:sldChg>
      <pc:sldChg chg="delSp add ord modTransition modAnim">
        <pc:chgData name="Melodie Kolmetz" userId="04c2fc9af9e724c8" providerId="LiveId" clId="{EE10CE53-433B-4010-8052-74F7B46B0A61}" dt="2021-10-30T13:17:01.257" v="4458"/>
        <pc:sldMkLst>
          <pc:docMk/>
          <pc:sldMk cId="0" sldId="390"/>
        </pc:sldMkLst>
        <pc:picChg chg="del">
          <ac:chgData name="Melodie Kolmetz" userId="04c2fc9af9e724c8" providerId="LiveId" clId="{EE10CE53-433B-4010-8052-74F7B46B0A61}" dt="2021-10-30T13:17:01.257" v="4458"/>
          <ac:picMkLst>
            <pc:docMk/>
            <pc:sldMk cId="0" sldId="390"/>
            <ac:picMk id="2" creationId="{DED16AA0-9325-479C-8177-BEC9EC40228D}"/>
          </ac:picMkLst>
        </pc:picChg>
      </pc:sldChg>
      <pc:sldChg chg="delSp add ord modTransition modAnim">
        <pc:chgData name="Melodie Kolmetz" userId="04c2fc9af9e724c8" providerId="LiveId" clId="{EE10CE53-433B-4010-8052-74F7B46B0A61}" dt="2021-10-30T13:17:01.257" v="4458"/>
        <pc:sldMkLst>
          <pc:docMk/>
          <pc:sldMk cId="0" sldId="391"/>
        </pc:sldMkLst>
        <pc:picChg chg="del">
          <ac:chgData name="Melodie Kolmetz" userId="04c2fc9af9e724c8" providerId="LiveId" clId="{EE10CE53-433B-4010-8052-74F7B46B0A61}" dt="2021-10-30T13:17:01.257" v="4458"/>
          <ac:picMkLst>
            <pc:docMk/>
            <pc:sldMk cId="0" sldId="391"/>
            <ac:picMk id="5" creationId="{4A1F57E8-DE23-45E8-9AD3-6E9DD58D3958}"/>
          </ac:picMkLst>
        </pc:picChg>
      </pc:sldChg>
      <pc:sldChg chg="delSp add ord modTransition modAnim">
        <pc:chgData name="Melodie Kolmetz" userId="04c2fc9af9e724c8" providerId="LiveId" clId="{EE10CE53-433B-4010-8052-74F7B46B0A61}" dt="2021-10-30T13:17:01.257" v="4458"/>
        <pc:sldMkLst>
          <pc:docMk/>
          <pc:sldMk cId="1593587869" sldId="400"/>
        </pc:sldMkLst>
        <pc:picChg chg="del">
          <ac:chgData name="Melodie Kolmetz" userId="04c2fc9af9e724c8" providerId="LiveId" clId="{EE10CE53-433B-4010-8052-74F7B46B0A61}" dt="2021-10-30T13:17:01.257" v="4458"/>
          <ac:picMkLst>
            <pc:docMk/>
            <pc:sldMk cId="1593587869" sldId="400"/>
            <ac:picMk id="5" creationId="{C32C4DEA-58A1-4B25-93DB-74D36AA37492}"/>
          </ac:picMkLst>
        </pc:picChg>
      </pc:sldChg>
      <pc:sldChg chg="del">
        <pc:chgData name="Melodie Kolmetz" userId="04c2fc9af9e724c8" providerId="LiveId" clId="{EE10CE53-433B-4010-8052-74F7B46B0A61}" dt="2021-10-29T12:50:13.843" v="710" actId="2696"/>
        <pc:sldMkLst>
          <pc:docMk/>
          <pc:sldMk cId="1686902628" sldId="411"/>
        </pc:sldMkLst>
      </pc:sldChg>
      <pc:sldChg chg="modSp mod modTransition">
        <pc:chgData name="Melodie Kolmetz" userId="04c2fc9af9e724c8" providerId="LiveId" clId="{EE10CE53-433B-4010-8052-74F7B46B0A61}" dt="2021-10-30T13:16:57.556" v="4457"/>
        <pc:sldMkLst>
          <pc:docMk/>
          <pc:sldMk cId="127226692" sldId="412"/>
        </pc:sldMkLst>
        <pc:spChg chg="mod">
          <ac:chgData name="Melodie Kolmetz" userId="04c2fc9af9e724c8" providerId="LiveId" clId="{EE10CE53-433B-4010-8052-74F7B46B0A61}" dt="2021-10-29T22:57:19.908" v="4419" actId="27636"/>
          <ac:spMkLst>
            <pc:docMk/>
            <pc:sldMk cId="127226692" sldId="412"/>
            <ac:spMk id="3" creationId="{2F85486A-0429-4D02-B4C0-76DB3967EF96}"/>
          </ac:spMkLst>
        </pc:spChg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3459407911" sldId="413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3612514618" sldId="414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2997368935" sldId="416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3444486247" sldId="417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2376835603" sldId="418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164790722" sldId="419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2765837148" sldId="420"/>
        </pc:sldMkLst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2343547007" sldId="421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2127371189" sldId="422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348054925" sldId="423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4030196519" sldId="424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3789193157" sldId="425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850801656" sldId="426"/>
        </pc:sldMkLst>
      </pc:sldChg>
      <pc:sldChg chg="del">
        <pc:chgData name="Melodie Kolmetz" userId="04c2fc9af9e724c8" providerId="LiveId" clId="{EE10CE53-433B-4010-8052-74F7B46B0A61}" dt="2021-10-29T12:49:02.074" v="654" actId="2696"/>
        <pc:sldMkLst>
          <pc:docMk/>
          <pc:sldMk cId="775156807" sldId="427"/>
        </pc:sldMkLst>
      </pc:sldChg>
      <pc:sldChg chg="del">
        <pc:chgData name="Melodie Kolmetz" userId="04c2fc9af9e724c8" providerId="LiveId" clId="{EE10CE53-433B-4010-8052-74F7B46B0A61}" dt="2021-10-29T12:49:02.074" v="654" actId="2696"/>
        <pc:sldMkLst>
          <pc:docMk/>
          <pc:sldMk cId="1761835562" sldId="428"/>
        </pc:sldMkLst>
      </pc:sldChg>
      <pc:sldChg chg="del">
        <pc:chgData name="Melodie Kolmetz" userId="04c2fc9af9e724c8" providerId="LiveId" clId="{EE10CE53-433B-4010-8052-74F7B46B0A61}" dt="2021-10-29T12:49:02.074" v="654" actId="2696"/>
        <pc:sldMkLst>
          <pc:docMk/>
          <pc:sldMk cId="450152499" sldId="429"/>
        </pc:sldMkLst>
      </pc:sldChg>
      <pc:sldChg chg="del">
        <pc:chgData name="Melodie Kolmetz" userId="04c2fc9af9e724c8" providerId="LiveId" clId="{EE10CE53-433B-4010-8052-74F7B46B0A61}" dt="2021-10-29T12:49:02.074" v="654" actId="2696"/>
        <pc:sldMkLst>
          <pc:docMk/>
          <pc:sldMk cId="2265316947" sldId="430"/>
        </pc:sldMkLst>
      </pc:sldChg>
      <pc:sldChg chg="modSp mod modTransition">
        <pc:chgData name="Melodie Kolmetz" userId="04c2fc9af9e724c8" providerId="LiveId" clId="{EE10CE53-433B-4010-8052-74F7B46B0A61}" dt="2021-10-30T13:16:57.556" v="4457"/>
        <pc:sldMkLst>
          <pc:docMk/>
          <pc:sldMk cId="1938362696" sldId="433"/>
        </pc:sldMkLst>
        <pc:spChg chg="mod">
          <ac:chgData name="Melodie Kolmetz" userId="04c2fc9af9e724c8" providerId="LiveId" clId="{EE10CE53-433B-4010-8052-74F7B46B0A61}" dt="2021-10-29T20:45:46.084" v="2213" actId="20577"/>
          <ac:spMkLst>
            <pc:docMk/>
            <pc:sldMk cId="1938362696" sldId="433"/>
            <ac:spMk id="2" creationId="{7D5354DE-1A9B-4431-BC32-C44D4C8F3D11}"/>
          </ac:spMkLst>
        </pc:spChg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3745625608" sldId="434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262227758" sldId="435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1953080209" sldId="436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3567940186" sldId="437"/>
        </pc:sldMkLst>
      </pc:sldChg>
      <pc:sldChg chg="del">
        <pc:chgData name="Melodie Kolmetz" userId="04c2fc9af9e724c8" providerId="LiveId" clId="{EE10CE53-433B-4010-8052-74F7B46B0A61}" dt="2021-10-29T12:49:38.208" v="685" actId="2696"/>
        <pc:sldMkLst>
          <pc:docMk/>
          <pc:sldMk cId="3212876288" sldId="438"/>
        </pc:sldMkLst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2148903869" sldId="439"/>
        </pc:sldMkLst>
      </pc:sldChg>
      <pc:sldChg chg="modTransition">
        <pc:chgData name="Melodie Kolmetz" userId="04c2fc9af9e724c8" providerId="LiveId" clId="{EE10CE53-433B-4010-8052-74F7B46B0A61}" dt="2021-10-30T13:16:57.556" v="4457"/>
        <pc:sldMkLst>
          <pc:docMk/>
          <pc:sldMk cId="705781672" sldId="440"/>
        </pc:sldMkLst>
      </pc:sldChg>
      <pc:sldChg chg="modSp mod modTransition">
        <pc:chgData name="Melodie Kolmetz" userId="04c2fc9af9e724c8" providerId="LiveId" clId="{EE10CE53-433B-4010-8052-74F7B46B0A61}" dt="2021-10-30T13:16:57.556" v="4457"/>
        <pc:sldMkLst>
          <pc:docMk/>
          <pc:sldMk cId="1692884063" sldId="441"/>
        </pc:sldMkLst>
        <pc:spChg chg="mod">
          <ac:chgData name="Melodie Kolmetz" userId="04c2fc9af9e724c8" providerId="LiveId" clId="{EE10CE53-433B-4010-8052-74F7B46B0A61}" dt="2021-10-29T12:48:24.766" v="651" actId="20577"/>
          <ac:spMkLst>
            <pc:docMk/>
            <pc:sldMk cId="1692884063" sldId="441"/>
            <ac:spMk id="3" creationId="{27881155-E378-4DFE-A0ED-4647849B5561}"/>
          </ac:spMkLst>
        </pc:spChg>
      </pc:sldChg>
      <pc:sldChg chg="del">
        <pc:chgData name="Melodie Kolmetz" userId="04c2fc9af9e724c8" providerId="LiveId" clId="{EE10CE53-433B-4010-8052-74F7B46B0A61}" dt="2021-10-29T12:55:13.215" v="904" actId="2696"/>
        <pc:sldMkLst>
          <pc:docMk/>
          <pc:sldMk cId="2351608950" sldId="442"/>
        </pc:sldMkLst>
      </pc:sldChg>
      <pc:sldChg chg="del">
        <pc:chgData name="Melodie Kolmetz" userId="04c2fc9af9e724c8" providerId="LiveId" clId="{EE10CE53-433B-4010-8052-74F7B46B0A61}" dt="2021-10-29T12:50:13.843" v="710" actId="2696"/>
        <pc:sldMkLst>
          <pc:docMk/>
          <pc:sldMk cId="2305935794" sldId="443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4238253901" sldId="444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2630219374" sldId="445"/>
        </pc:sldMkLst>
      </pc:sldChg>
      <pc:sldChg chg="del">
        <pc:chgData name="Melodie Kolmetz" userId="04c2fc9af9e724c8" providerId="LiveId" clId="{EE10CE53-433B-4010-8052-74F7B46B0A61}" dt="2021-10-29T12:48:32.651" v="652" actId="2696"/>
        <pc:sldMkLst>
          <pc:docMk/>
          <pc:sldMk cId="1696959039" sldId="446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2821104808" sldId="447"/>
        </pc:sldMkLst>
      </pc:sldChg>
      <pc:sldChg chg="del">
        <pc:chgData name="Melodie Kolmetz" userId="04c2fc9af9e724c8" providerId="LiveId" clId="{EE10CE53-433B-4010-8052-74F7B46B0A61}" dt="2021-10-29T12:49:02.074" v="654" actId="2696"/>
        <pc:sldMkLst>
          <pc:docMk/>
          <pc:sldMk cId="3724744040" sldId="448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858103910" sldId="449"/>
        </pc:sldMkLst>
      </pc:sldChg>
      <pc:sldChg chg="del">
        <pc:chgData name="Melodie Kolmetz" userId="04c2fc9af9e724c8" providerId="LiveId" clId="{EE10CE53-433B-4010-8052-74F7B46B0A61}" dt="2021-10-29T12:49:11.979" v="655" actId="2696"/>
        <pc:sldMkLst>
          <pc:docMk/>
          <pc:sldMk cId="3909964200" sldId="450"/>
        </pc:sldMkLst>
      </pc:sldChg>
      <pc:sldChg chg="modSp del mod replTag">
        <pc:chgData name="Melodie Kolmetz" userId="04c2fc9af9e724c8" providerId="LiveId" clId="{EE10CE53-433B-4010-8052-74F7B46B0A61}" dt="2021-10-29T12:49:38.208" v="685" actId="2696"/>
        <pc:sldMkLst>
          <pc:docMk/>
          <pc:sldMk cId="3275449504" sldId="451"/>
        </pc:sldMkLst>
        <pc:spChg chg="mod modVis">
          <ac:chgData name="Melodie Kolmetz" userId="04c2fc9af9e724c8" providerId="LiveId" clId="{EE10CE53-433B-4010-8052-74F7B46B0A61}" dt="2021-10-29T12:49:29.232" v="670"/>
          <ac:spMkLst>
            <pc:docMk/>
            <pc:sldMk cId="3275449504" sldId="451"/>
            <ac:spMk id="5" creationId="{608F1A50-4C10-4A64-9BF3-67202DFCA6C4}"/>
          </ac:spMkLst>
        </pc:spChg>
      </pc:sldChg>
      <pc:sldChg chg="modSp del mod replTag">
        <pc:chgData name="Melodie Kolmetz" userId="04c2fc9af9e724c8" providerId="LiveId" clId="{EE10CE53-433B-4010-8052-74F7B46B0A61}" dt="2021-10-29T12:49:38.208" v="685" actId="2696"/>
        <pc:sldMkLst>
          <pc:docMk/>
          <pc:sldMk cId="3079660256" sldId="452"/>
        </pc:sldMkLst>
        <pc:spChg chg="mod modVis">
          <ac:chgData name="Melodie Kolmetz" userId="04c2fc9af9e724c8" providerId="LiveId" clId="{EE10CE53-433B-4010-8052-74F7B46B0A61}" dt="2021-10-29T12:49:32.580" v="677"/>
          <ac:spMkLst>
            <pc:docMk/>
            <pc:sldMk cId="3079660256" sldId="452"/>
            <ac:spMk id="5" creationId="{AE56A3B5-E1B4-4E26-9729-FFF44C92701B}"/>
          </ac:spMkLst>
        </pc:spChg>
      </pc:sldChg>
      <pc:sldChg chg="modSp del mod replTag">
        <pc:chgData name="Melodie Kolmetz" userId="04c2fc9af9e724c8" providerId="LiveId" clId="{EE10CE53-433B-4010-8052-74F7B46B0A61}" dt="2021-10-29T12:49:38.208" v="685" actId="2696"/>
        <pc:sldMkLst>
          <pc:docMk/>
          <pc:sldMk cId="1359674238" sldId="453"/>
        </pc:sldMkLst>
        <pc:spChg chg="mod modVis">
          <ac:chgData name="Melodie Kolmetz" userId="04c2fc9af9e724c8" providerId="LiveId" clId="{EE10CE53-433B-4010-8052-74F7B46B0A61}" dt="2021-10-29T12:49:34.088" v="684"/>
          <ac:spMkLst>
            <pc:docMk/>
            <pc:sldMk cId="1359674238" sldId="453"/>
            <ac:spMk id="5" creationId="{3B21355B-2AFF-4434-9F7A-809DB0FDE23F}"/>
          </ac:spMkLst>
        </pc:spChg>
      </pc:sldChg>
      <pc:sldChg chg="modSp del mod replTag">
        <pc:chgData name="Melodie Kolmetz" userId="04c2fc9af9e724c8" providerId="LiveId" clId="{EE10CE53-433B-4010-8052-74F7B46B0A61}" dt="2021-10-29T12:49:54.127" v="706" actId="2696"/>
        <pc:sldMkLst>
          <pc:docMk/>
          <pc:sldMk cId="2421979891" sldId="454"/>
        </pc:sldMkLst>
        <pc:spChg chg="mod modVis">
          <ac:chgData name="Melodie Kolmetz" userId="04c2fc9af9e724c8" providerId="LiveId" clId="{EE10CE53-433B-4010-8052-74F7B46B0A61}" dt="2021-10-29T12:49:44.072" v="698"/>
          <ac:spMkLst>
            <pc:docMk/>
            <pc:sldMk cId="2421979891" sldId="454"/>
            <ac:spMk id="5" creationId="{68237EB7-C5C5-4A20-BCBD-6FE434F87019}"/>
          </ac:spMkLst>
        </pc:spChg>
      </pc:sldChg>
      <pc:sldChg chg="modSp del mod replTag">
        <pc:chgData name="Melodie Kolmetz" userId="04c2fc9af9e724c8" providerId="LiveId" clId="{EE10CE53-433B-4010-8052-74F7B46B0A61}" dt="2021-10-29T12:49:54.127" v="706" actId="2696"/>
        <pc:sldMkLst>
          <pc:docMk/>
          <pc:sldMk cId="3365190011" sldId="455"/>
        </pc:sldMkLst>
        <pc:spChg chg="mod modVis">
          <ac:chgData name="Melodie Kolmetz" userId="04c2fc9af9e724c8" providerId="LiveId" clId="{EE10CE53-433B-4010-8052-74F7B46B0A61}" dt="2021-10-29T12:49:46.964" v="705"/>
          <ac:spMkLst>
            <pc:docMk/>
            <pc:sldMk cId="3365190011" sldId="455"/>
            <ac:spMk id="5" creationId="{70C5246A-DA8B-458C-9FD0-222B4930AFA8}"/>
          </ac:spMkLst>
        </pc:spChg>
      </pc:sldChg>
      <pc:sldChg chg="del">
        <pc:chgData name="Melodie Kolmetz" userId="04c2fc9af9e724c8" providerId="LiveId" clId="{EE10CE53-433B-4010-8052-74F7B46B0A61}" dt="2021-10-29T12:50:13.843" v="710" actId="2696"/>
        <pc:sldMkLst>
          <pc:docMk/>
          <pc:sldMk cId="2260204978" sldId="457"/>
        </pc:sldMkLst>
      </pc:sldChg>
      <pc:sldChg chg="del">
        <pc:chgData name="Melodie Kolmetz" userId="04c2fc9af9e724c8" providerId="LiveId" clId="{EE10CE53-433B-4010-8052-74F7B46B0A61}" dt="2021-10-29T12:48:54.564" v="653" actId="2696"/>
        <pc:sldMkLst>
          <pc:docMk/>
          <pc:sldMk cId="4025732534" sldId="458"/>
        </pc:sldMkLst>
      </pc:sldChg>
      <pc:sldChg chg="addSp delSp modSp mod modTransition">
        <pc:chgData name="Melodie Kolmetz" userId="04c2fc9af9e724c8" providerId="LiveId" clId="{EE10CE53-433B-4010-8052-74F7B46B0A61}" dt="2021-10-30T13:16:57.556" v="4457"/>
        <pc:sldMkLst>
          <pc:docMk/>
          <pc:sldMk cId="4031852977" sldId="459"/>
        </pc:sldMkLst>
        <pc:spChg chg="add del mod">
          <ac:chgData name="Melodie Kolmetz" userId="04c2fc9af9e724c8" providerId="LiveId" clId="{EE10CE53-433B-4010-8052-74F7B46B0A61}" dt="2021-10-29T20:01:40.904" v="1439" actId="767"/>
          <ac:spMkLst>
            <pc:docMk/>
            <pc:sldMk cId="4031852977" sldId="459"/>
            <ac:spMk id="3" creationId="{C02DD659-9C94-4104-8CFF-0BA9C04EA119}"/>
          </ac:spMkLst>
        </pc:spChg>
        <pc:graphicFrameChg chg="add mod modGraphic">
          <ac:chgData name="Melodie Kolmetz" userId="04c2fc9af9e724c8" providerId="LiveId" clId="{EE10CE53-433B-4010-8052-74F7B46B0A61}" dt="2021-10-29T20:04:55.527" v="1663" actId="20577"/>
          <ac:graphicFrameMkLst>
            <pc:docMk/>
            <pc:sldMk cId="4031852977" sldId="459"/>
            <ac:graphicFrameMk id="4" creationId="{5EA80BDB-21E1-4F12-8300-A317E931C1B4}"/>
          </ac:graphicFrameMkLst>
        </pc:graphicFrameChg>
        <pc:picChg chg="mod">
          <ac:chgData name="Melodie Kolmetz" userId="04c2fc9af9e724c8" providerId="LiveId" clId="{EE10CE53-433B-4010-8052-74F7B46B0A61}" dt="2021-10-29T20:01:27.336" v="1437" actId="1076"/>
          <ac:picMkLst>
            <pc:docMk/>
            <pc:sldMk cId="4031852977" sldId="459"/>
            <ac:picMk id="5" creationId="{C7F42CB3-4CA4-4EB2-AA9C-7AB9B25FDD29}"/>
          </ac:picMkLst>
        </pc:picChg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924837554" sldId="460"/>
        </pc:sldMkLst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3953187898" sldId="461"/>
        </pc:sldMkLst>
      </pc:sldChg>
      <pc:sldChg chg="del">
        <pc:chgData name="Melodie Kolmetz" userId="04c2fc9af9e724c8" providerId="LiveId" clId="{EE10CE53-433B-4010-8052-74F7B46B0A61}" dt="2021-10-29T12:53:03.219" v="712" actId="2696"/>
        <pc:sldMkLst>
          <pc:docMk/>
          <pc:sldMk cId="3678136096" sldId="462"/>
        </pc:sldMkLst>
      </pc:sldChg>
      <pc:sldChg chg="del">
        <pc:chgData name="Melodie Kolmetz" userId="04c2fc9af9e724c8" providerId="LiveId" clId="{EE10CE53-433B-4010-8052-74F7B46B0A61}" dt="2021-10-29T12:49:54.127" v="706" actId="2696"/>
        <pc:sldMkLst>
          <pc:docMk/>
          <pc:sldMk cId="3855063528" sldId="463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3277138326" sldId="464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2173339885" sldId="465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2630389061" sldId="466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1384705427" sldId="467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2016874173" sldId="468"/>
        </pc:sldMkLst>
      </pc:sldChg>
      <pc:sldChg chg="del replTag">
        <pc:chgData name="Melodie Kolmetz" userId="04c2fc9af9e724c8" providerId="LiveId" clId="{EE10CE53-433B-4010-8052-74F7B46B0A61}" dt="2021-10-29T12:50:07.048" v="709" actId="2696"/>
        <pc:sldMkLst>
          <pc:docMk/>
          <pc:sldMk cId="73529001" sldId="469"/>
        </pc:sldMkLst>
      </pc:sldChg>
      <pc:sldChg chg="del">
        <pc:chgData name="Melodie Kolmetz" userId="04c2fc9af9e724c8" providerId="LiveId" clId="{EE10CE53-433B-4010-8052-74F7B46B0A61}" dt="2021-10-29T12:50:07.048" v="709" actId="2696"/>
        <pc:sldMkLst>
          <pc:docMk/>
          <pc:sldMk cId="1227549728" sldId="470"/>
        </pc:sldMkLst>
      </pc:sldChg>
      <pc:sldChg chg="addSp modSp new mod ord modTransition">
        <pc:chgData name="Melodie Kolmetz" userId="04c2fc9af9e724c8" providerId="LiveId" clId="{EE10CE53-433B-4010-8052-74F7B46B0A61}" dt="2021-10-30T13:16:57.556" v="4457"/>
        <pc:sldMkLst>
          <pc:docMk/>
          <pc:sldMk cId="285542385" sldId="471"/>
        </pc:sldMkLst>
        <pc:spChg chg="mod">
          <ac:chgData name="Melodie Kolmetz" userId="04c2fc9af9e724c8" providerId="LiveId" clId="{EE10CE53-433B-4010-8052-74F7B46B0A61}" dt="2021-10-29T12:43:47.054" v="17" actId="20577"/>
          <ac:spMkLst>
            <pc:docMk/>
            <pc:sldMk cId="285542385" sldId="471"/>
            <ac:spMk id="2" creationId="{73F2E42D-F034-4507-BE87-5B2A71D52673}"/>
          </ac:spMkLst>
        </pc:spChg>
        <pc:spChg chg="mod">
          <ac:chgData name="Melodie Kolmetz" userId="04c2fc9af9e724c8" providerId="LiveId" clId="{EE10CE53-433B-4010-8052-74F7B46B0A61}" dt="2021-10-29T12:45:21.281" v="350" actId="207"/>
          <ac:spMkLst>
            <pc:docMk/>
            <pc:sldMk cId="285542385" sldId="471"/>
            <ac:spMk id="3" creationId="{93B18392-CF47-4E96-80E7-6E776B07FC59}"/>
          </ac:spMkLst>
        </pc:spChg>
        <pc:picChg chg="add mod">
          <ac:chgData name="Melodie Kolmetz" userId="04c2fc9af9e724c8" providerId="LiveId" clId="{EE10CE53-433B-4010-8052-74F7B46B0A61}" dt="2021-10-29T12:45:48.870" v="355" actId="1076"/>
          <ac:picMkLst>
            <pc:docMk/>
            <pc:sldMk cId="285542385" sldId="471"/>
            <ac:picMk id="4" creationId="{98CFDD22-D3D7-45DB-A4E3-D8DAB33E35D5}"/>
          </ac:picMkLst>
        </pc:pic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3395911875" sldId="472"/>
        </pc:sldMkLst>
        <pc:spChg chg="mod">
          <ac:chgData name="Melodie Kolmetz" userId="04c2fc9af9e724c8" providerId="LiveId" clId="{EE10CE53-433B-4010-8052-74F7B46B0A61}" dt="2021-10-29T12:53:11.647" v="726" actId="20577"/>
          <ac:spMkLst>
            <pc:docMk/>
            <pc:sldMk cId="3395911875" sldId="472"/>
            <ac:spMk id="2" creationId="{A7A38F67-EEDD-4FA7-B69C-F34B6BF92D28}"/>
          </ac:spMkLst>
        </pc:spChg>
        <pc:spChg chg="mod">
          <ac:chgData name="Melodie Kolmetz" userId="04c2fc9af9e724c8" providerId="LiveId" clId="{EE10CE53-433B-4010-8052-74F7B46B0A61}" dt="2021-10-29T19:22:31.715" v="1339" actId="20577"/>
          <ac:spMkLst>
            <pc:docMk/>
            <pc:sldMk cId="3395911875" sldId="472"/>
            <ac:spMk id="3" creationId="{227DC46A-C1F2-4BED-8662-64272DE283A3}"/>
          </ac:spMkLst>
        </pc:spChg>
        <pc:spChg chg="add del">
          <ac:chgData name="Melodie Kolmetz" userId="04c2fc9af9e724c8" providerId="LiveId" clId="{EE10CE53-433B-4010-8052-74F7B46B0A61}" dt="2021-10-29T14:23:19.843" v="1154"/>
          <ac:spMkLst>
            <pc:docMk/>
            <pc:sldMk cId="3395911875" sldId="472"/>
            <ac:spMk id="4" creationId="{C8A476A3-1F11-4894-8B44-BC327413F8B7}"/>
          </ac:spMkLst>
        </pc:spChg>
        <pc:spChg chg="add del">
          <ac:chgData name="Melodie Kolmetz" userId="04c2fc9af9e724c8" providerId="LiveId" clId="{EE10CE53-433B-4010-8052-74F7B46B0A61}" dt="2021-10-29T14:23:35.121" v="1156"/>
          <ac:spMkLst>
            <pc:docMk/>
            <pc:sldMk cId="3395911875" sldId="472"/>
            <ac:spMk id="5" creationId="{BCF3D4F5-BD89-4044-A602-1C2F035F3A4B}"/>
          </ac:spMkLst>
        </pc:spChg>
        <pc:spChg chg="add del">
          <ac:chgData name="Melodie Kolmetz" userId="04c2fc9af9e724c8" providerId="LiveId" clId="{EE10CE53-433B-4010-8052-74F7B46B0A61}" dt="2021-10-29T14:23:40.806" v="1159"/>
          <ac:spMkLst>
            <pc:docMk/>
            <pc:sldMk cId="3395911875" sldId="472"/>
            <ac:spMk id="6" creationId="{7DE716AF-65E0-4DEB-9322-0C226F229A46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217325819" sldId="473"/>
        </pc:sldMkLst>
        <pc:spChg chg="mod">
          <ac:chgData name="Melodie Kolmetz" userId="04c2fc9af9e724c8" providerId="LiveId" clId="{EE10CE53-433B-4010-8052-74F7B46B0A61}" dt="2021-10-29T12:54:00.715" v="777" actId="20577"/>
          <ac:spMkLst>
            <pc:docMk/>
            <pc:sldMk cId="217325819" sldId="473"/>
            <ac:spMk id="2" creationId="{06C19667-CA3D-4E29-8055-0055A36FBAFE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1788868769" sldId="474"/>
        </pc:sldMkLst>
        <pc:spChg chg="mod">
          <ac:chgData name="Melodie Kolmetz" userId="04c2fc9af9e724c8" providerId="LiveId" clId="{EE10CE53-433B-4010-8052-74F7B46B0A61}" dt="2021-10-29T12:54:29.476" v="799" actId="20577"/>
          <ac:spMkLst>
            <pc:docMk/>
            <pc:sldMk cId="1788868769" sldId="474"/>
            <ac:spMk id="2" creationId="{BA3B2CB3-2E64-4D25-867D-E385B5B50AE8}"/>
          </ac:spMkLst>
        </pc:spChg>
        <pc:spChg chg="mod">
          <ac:chgData name="Melodie Kolmetz" userId="04c2fc9af9e724c8" providerId="LiveId" clId="{EE10CE53-433B-4010-8052-74F7B46B0A61}" dt="2021-10-29T12:55:02.580" v="903" actId="403"/>
          <ac:spMkLst>
            <pc:docMk/>
            <pc:sldMk cId="1788868769" sldId="474"/>
            <ac:spMk id="3" creationId="{5608D1B2-DB43-4A39-A51A-14A1D2641452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2118374480" sldId="475"/>
        </pc:sldMkLst>
        <pc:spChg chg="mod">
          <ac:chgData name="Melodie Kolmetz" userId="04c2fc9af9e724c8" providerId="LiveId" clId="{EE10CE53-433B-4010-8052-74F7B46B0A61}" dt="2021-10-29T12:55:35.294" v="934" actId="20577"/>
          <ac:spMkLst>
            <pc:docMk/>
            <pc:sldMk cId="2118374480" sldId="475"/>
            <ac:spMk id="2" creationId="{E5EDF2D4-7287-4B3C-B4A1-10CBC494435F}"/>
          </ac:spMkLst>
        </pc:spChg>
        <pc:spChg chg="mod">
          <ac:chgData name="Melodie Kolmetz" userId="04c2fc9af9e724c8" providerId="LiveId" clId="{EE10CE53-433B-4010-8052-74F7B46B0A61}" dt="2021-10-29T12:55:42.992" v="939" actId="403"/>
          <ac:spMkLst>
            <pc:docMk/>
            <pc:sldMk cId="2118374480" sldId="475"/>
            <ac:spMk id="3" creationId="{1A070FCE-1B57-4DCB-9556-BCA9CE8C12F1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3539675466" sldId="476"/>
        </pc:sldMkLst>
        <pc:spChg chg="mod">
          <ac:chgData name="Melodie Kolmetz" userId="04c2fc9af9e724c8" providerId="LiveId" clId="{EE10CE53-433B-4010-8052-74F7B46B0A61}" dt="2021-10-29T12:57:40.058" v="976" actId="313"/>
          <ac:spMkLst>
            <pc:docMk/>
            <pc:sldMk cId="3539675466" sldId="476"/>
            <ac:spMk id="2" creationId="{AFF14561-09F4-4638-B998-9EF037B9E92E}"/>
          </ac:spMkLst>
        </pc:spChg>
        <pc:spChg chg="mod">
          <ac:chgData name="Melodie Kolmetz" userId="04c2fc9af9e724c8" providerId="LiveId" clId="{EE10CE53-433B-4010-8052-74F7B46B0A61}" dt="2021-10-29T12:57:15.150" v="971" actId="114"/>
          <ac:spMkLst>
            <pc:docMk/>
            <pc:sldMk cId="3539675466" sldId="476"/>
            <ac:spMk id="3" creationId="{A5419BA1-139B-43A5-82BE-A43A49412CAC}"/>
          </ac:spMkLst>
        </pc:sp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482570388" sldId="477"/>
        </pc:sldMkLst>
        <pc:spChg chg="mod">
          <ac:chgData name="Melodie Kolmetz" userId="04c2fc9af9e724c8" providerId="LiveId" clId="{EE10CE53-433B-4010-8052-74F7B46B0A61}" dt="2021-10-29T12:57:46.951" v="995" actId="20577"/>
          <ac:spMkLst>
            <pc:docMk/>
            <pc:sldMk cId="482570388" sldId="477"/>
            <ac:spMk id="2" creationId="{67AC2A79-CFA6-4F1B-AB31-B3B949593321}"/>
          </ac:spMkLst>
        </pc:spChg>
        <pc:spChg chg="del">
          <ac:chgData name="Melodie Kolmetz" userId="04c2fc9af9e724c8" providerId="LiveId" clId="{EE10CE53-433B-4010-8052-74F7B46B0A61}" dt="2021-10-29T12:57:56.174" v="996"/>
          <ac:spMkLst>
            <pc:docMk/>
            <pc:sldMk cId="482570388" sldId="477"/>
            <ac:spMk id="3" creationId="{00B55DBA-E234-4B5F-8CE1-480D376F1300}"/>
          </ac:spMkLst>
        </pc:spChg>
        <pc:picChg chg="add mod">
          <ac:chgData name="Melodie Kolmetz" userId="04c2fc9af9e724c8" providerId="LiveId" clId="{EE10CE53-433B-4010-8052-74F7B46B0A61}" dt="2021-10-29T12:57:56.174" v="996"/>
          <ac:picMkLst>
            <pc:docMk/>
            <pc:sldMk cId="482570388" sldId="477"/>
            <ac:picMk id="4" creationId="{BB6B2F80-6221-4F7F-919E-DE7852426315}"/>
          </ac:picMkLst>
        </pc:pic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4010276690" sldId="478"/>
        </pc:sldMkLst>
        <pc:spChg chg="mod">
          <ac:chgData name="Melodie Kolmetz" userId="04c2fc9af9e724c8" providerId="LiveId" clId="{EE10CE53-433B-4010-8052-74F7B46B0A61}" dt="2021-10-29T12:58:28.239" v="1034" actId="20577"/>
          <ac:spMkLst>
            <pc:docMk/>
            <pc:sldMk cId="4010276690" sldId="478"/>
            <ac:spMk id="2" creationId="{452DF2D4-C0C8-4A8A-8319-C2D937AFFFBE}"/>
          </ac:spMkLst>
        </pc:spChg>
        <pc:spChg chg="mod">
          <ac:chgData name="Melodie Kolmetz" userId="04c2fc9af9e724c8" providerId="LiveId" clId="{EE10CE53-433B-4010-8052-74F7B46B0A61}" dt="2021-10-29T13:02:49.241" v="1151" actId="3626"/>
          <ac:spMkLst>
            <pc:docMk/>
            <pc:sldMk cId="4010276690" sldId="478"/>
            <ac:spMk id="3" creationId="{BDB60993-CA38-4F1E-8CCC-5F1AB82D0E1A}"/>
          </ac:spMkLst>
        </pc:sp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1706630417" sldId="479"/>
        </pc:sldMkLst>
        <pc:spChg chg="mod">
          <ac:chgData name="Melodie Kolmetz" userId="04c2fc9af9e724c8" providerId="LiveId" clId="{EE10CE53-433B-4010-8052-74F7B46B0A61}" dt="2021-10-29T19:03:28.717" v="1229" actId="20577"/>
          <ac:spMkLst>
            <pc:docMk/>
            <pc:sldMk cId="1706630417" sldId="479"/>
            <ac:spMk id="2" creationId="{40DD7A08-3ABF-41C5-B58B-4A6B5D96EFF3}"/>
          </ac:spMkLst>
        </pc:spChg>
        <pc:spChg chg="del">
          <ac:chgData name="Melodie Kolmetz" userId="04c2fc9af9e724c8" providerId="LiveId" clId="{EE10CE53-433B-4010-8052-74F7B46B0A61}" dt="2021-10-29T19:18:22.792" v="1327"/>
          <ac:spMkLst>
            <pc:docMk/>
            <pc:sldMk cId="1706630417" sldId="479"/>
            <ac:spMk id="3" creationId="{DBCB7BD9-0DFF-4374-A53E-E33097F2BE69}"/>
          </ac:spMkLst>
        </pc:spChg>
        <pc:spChg chg="add del mod">
          <ac:chgData name="Melodie Kolmetz" userId="04c2fc9af9e724c8" providerId="LiveId" clId="{EE10CE53-433B-4010-8052-74F7B46B0A61}" dt="2021-10-29T19:19:20.406" v="1333"/>
          <ac:spMkLst>
            <pc:docMk/>
            <pc:sldMk cId="1706630417" sldId="479"/>
            <ac:spMk id="4" creationId="{B2969570-1443-4051-8FEC-D50FB3F3205F}"/>
          </ac:spMkLst>
        </pc:spChg>
        <pc:spChg chg="add del mod">
          <ac:chgData name="Melodie Kolmetz" userId="04c2fc9af9e724c8" providerId="LiveId" clId="{EE10CE53-433B-4010-8052-74F7B46B0A61}" dt="2021-10-29T19:21:46.114" v="1336"/>
          <ac:spMkLst>
            <pc:docMk/>
            <pc:sldMk cId="1706630417" sldId="479"/>
            <ac:spMk id="5" creationId="{0F033BC6-C7B8-420A-A2F7-5A0BD091682E}"/>
          </ac:spMkLst>
        </pc:spChg>
        <pc:picChg chg="add del mod">
          <ac:chgData name="Melodie Kolmetz" userId="04c2fc9af9e724c8" providerId="LiveId" clId="{EE10CE53-433B-4010-8052-74F7B46B0A61}" dt="2021-10-29T19:19:04.113" v="1329" actId="478"/>
          <ac:picMkLst>
            <pc:docMk/>
            <pc:sldMk cId="1706630417" sldId="479"/>
            <ac:picMk id="2050" creationId="{63D6A81A-AF48-4F30-AB10-01C7D040510D}"/>
          </ac:picMkLst>
        </pc:picChg>
        <pc:picChg chg="add del mod">
          <ac:chgData name="Melodie Kolmetz" userId="04c2fc9af9e724c8" providerId="LiveId" clId="{EE10CE53-433B-4010-8052-74F7B46B0A61}" dt="2021-10-29T19:19:09.691" v="1332" actId="478"/>
          <ac:picMkLst>
            <pc:docMk/>
            <pc:sldMk cId="1706630417" sldId="479"/>
            <ac:picMk id="2052" creationId="{3D5100D6-98B4-47F7-A13B-12D4B7369C03}"/>
          </ac:picMkLst>
        </pc:picChg>
        <pc:picChg chg="add del mod">
          <ac:chgData name="Melodie Kolmetz" userId="04c2fc9af9e724c8" providerId="LiveId" clId="{EE10CE53-433B-4010-8052-74F7B46B0A61}" dt="2021-10-29T19:20:18.552" v="1335" actId="478"/>
          <ac:picMkLst>
            <pc:docMk/>
            <pc:sldMk cId="1706630417" sldId="479"/>
            <ac:picMk id="2054" creationId="{BCB7770B-031C-46B6-B1A8-20AA61B52A67}"/>
          </ac:picMkLst>
        </pc:picChg>
        <pc:picChg chg="add mod">
          <ac:chgData name="Melodie Kolmetz" userId="04c2fc9af9e724c8" providerId="LiveId" clId="{EE10CE53-433B-4010-8052-74F7B46B0A61}" dt="2021-10-29T19:21:46.114" v="1336"/>
          <ac:picMkLst>
            <pc:docMk/>
            <pc:sldMk cId="1706630417" sldId="479"/>
            <ac:picMk id="2056" creationId="{1B6F1413-DE14-4E6A-B2D0-1E6A7D8EBB07}"/>
          </ac:picMkLst>
        </pc:pic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1081048069" sldId="480"/>
        </pc:sldMkLst>
        <pc:spChg chg="mod">
          <ac:chgData name="Melodie Kolmetz" userId="04c2fc9af9e724c8" providerId="LiveId" clId="{EE10CE53-433B-4010-8052-74F7B46B0A61}" dt="2021-10-29T19:03:40.154" v="1261" actId="20577"/>
          <ac:spMkLst>
            <pc:docMk/>
            <pc:sldMk cId="1081048069" sldId="480"/>
            <ac:spMk id="2" creationId="{F46C3484-0EB8-4614-A904-913ADB43748B}"/>
          </ac:spMkLst>
        </pc:spChg>
        <pc:spChg chg="del">
          <ac:chgData name="Melodie Kolmetz" userId="04c2fc9af9e724c8" providerId="LiveId" clId="{EE10CE53-433B-4010-8052-74F7B46B0A61}" dt="2021-10-29T19:03:43.505" v="1262"/>
          <ac:spMkLst>
            <pc:docMk/>
            <pc:sldMk cId="1081048069" sldId="480"/>
            <ac:spMk id="3" creationId="{3E0F6987-311B-447B-B6AD-68369B3CA3EC}"/>
          </ac:spMkLst>
        </pc:spChg>
        <pc:spChg chg="add mod">
          <ac:chgData name="Melodie Kolmetz" userId="04c2fc9af9e724c8" providerId="LiveId" clId="{EE10CE53-433B-4010-8052-74F7B46B0A61}" dt="2021-10-29T19:04:59.386" v="1326" actId="313"/>
          <ac:spMkLst>
            <pc:docMk/>
            <pc:sldMk cId="1081048069" sldId="480"/>
            <ac:spMk id="4" creationId="{3F6C3F9E-D16B-43D9-A9DF-0093FCB49D4E}"/>
          </ac:spMkLst>
        </pc:spChg>
        <pc:picChg chg="add mod">
          <ac:chgData name="Melodie Kolmetz" userId="04c2fc9af9e724c8" providerId="LiveId" clId="{EE10CE53-433B-4010-8052-74F7B46B0A61}" dt="2021-10-29T19:04:16.486" v="1266" actId="1076"/>
          <ac:picMkLst>
            <pc:docMk/>
            <pc:sldMk cId="1081048069" sldId="480"/>
            <ac:picMk id="1026" creationId="{44FF626D-FD0F-4E49-BCB6-3E2CCD48329D}"/>
          </ac:picMkLst>
        </pc:picChg>
      </pc:sldChg>
      <pc:sldChg chg="addSp delSp modSp new mod ord modTransition">
        <pc:chgData name="Melodie Kolmetz" userId="04c2fc9af9e724c8" providerId="LiveId" clId="{EE10CE53-433B-4010-8052-74F7B46B0A61}" dt="2021-10-30T13:16:57.556" v="4457"/>
        <pc:sldMkLst>
          <pc:docMk/>
          <pc:sldMk cId="2470358882" sldId="481"/>
        </pc:sldMkLst>
        <pc:spChg chg="mod">
          <ac:chgData name="Melodie Kolmetz" userId="04c2fc9af9e724c8" providerId="LiveId" clId="{EE10CE53-433B-4010-8052-74F7B46B0A61}" dt="2021-10-29T19:26:53.366" v="1378" actId="20577"/>
          <ac:spMkLst>
            <pc:docMk/>
            <pc:sldMk cId="2470358882" sldId="481"/>
            <ac:spMk id="2" creationId="{F6675682-FE7A-4FA6-B0EA-D30468FBD259}"/>
          </ac:spMkLst>
        </pc:spChg>
        <pc:spChg chg="del">
          <ac:chgData name="Melodie Kolmetz" userId="04c2fc9af9e724c8" providerId="LiveId" clId="{EE10CE53-433B-4010-8052-74F7B46B0A61}" dt="2021-10-29T19:26:55.124" v="1379"/>
          <ac:spMkLst>
            <pc:docMk/>
            <pc:sldMk cId="2470358882" sldId="481"/>
            <ac:spMk id="3" creationId="{28DCD2B7-0F1A-49F9-84AD-82A247230156}"/>
          </ac:spMkLst>
        </pc:spChg>
        <pc:picChg chg="add mod">
          <ac:chgData name="Melodie Kolmetz" userId="04c2fc9af9e724c8" providerId="LiveId" clId="{EE10CE53-433B-4010-8052-74F7B46B0A61}" dt="2021-10-29T19:26:58.270" v="1380" actId="1076"/>
          <ac:picMkLst>
            <pc:docMk/>
            <pc:sldMk cId="2470358882" sldId="481"/>
            <ac:picMk id="3074" creationId="{537B0BC3-0AA5-449F-BA9D-6CFCD2ACC256}"/>
          </ac:picMkLst>
        </pc:picChg>
      </pc:sldChg>
      <pc:sldChg chg="addSp delSp modSp new mod ord modTransition">
        <pc:chgData name="Melodie Kolmetz" userId="04c2fc9af9e724c8" providerId="LiveId" clId="{EE10CE53-433B-4010-8052-74F7B46B0A61}" dt="2021-10-30T13:16:57.556" v="4457"/>
        <pc:sldMkLst>
          <pc:docMk/>
          <pc:sldMk cId="2658407718" sldId="482"/>
        </pc:sldMkLst>
        <pc:spChg chg="mod">
          <ac:chgData name="Melodie Kolmetz" userId="04c2fc9af9e724c8" providerId="LiveId" clId="{EE10CE53-433B-4010-8052-74F7B46B0A61}" dt="2021-10-29T19:29:20.069" v="1418" actId="20577"/>
          <ac:spMkLst>
            <pc:docMk/>
            <pc:sldMk cId="2658407718" sldId="482"/>
            <ac:spMk id="2" creationId="{DE3ADC29-1F39-46AF-A310-C5567EAE6F1D}"/>
          </ac:spMkLst>
        </pc:spChg>
        <pc:picChg chg="add del">
          <ac:chgData name="Melodie Kolmetz" userId="04c2fc9af9e724c8" providerId="LiveId" clId="{EE10CE53-433B-4010-8052-74F7B46B0A61}" dt="2021-10-29T19:29:24.486" v="1420"/>
          <ac:picMkLst>
            <pc:docMk/>
            <pc:sldMk cId="2658407718" sldId="482"/>
            <ac:picMk id="4098" creationId="{9F63F51E-7241-40CF-B2D4-DEF4132F0D6D}"/>
          </ac:picMkLst>
        </pc:picChg>
      </pc:sldChg>
      <pc:sldChg chg="modSp new mod ord modTransition">
        <pc:chgData name="Melodie Kolmetz" userId="04c2fc9af9e724c8" providerId="LiveId" clId="{EE10CE53-433B-4010-8052-74F7B46B0A61}" dt="2021-10-30T13:16:57.556" v="4457"/>
        <pc:sldMkLst>
          <pc:docMk/>
          <pc:sldMk cId="2653761516" sldId="483"/>
        </pc:sldMkLst>
        <pc:spChg chg="mod">
          <ac:chgData name="Melodie Kolmetz" userId="04c2fc9af9e724c8" providerId="LiveId" clId="{EE10CE53-433B-4010-8052-74F7B46B0A61}" dt="2021-10-29T20:08:14.068" v="1722" actId="113"/>
          <ac:spMkLst>
            <pc:docMk/>
            <pc:sldMk cId="2653761516" sldId="483"/>
            <ac:spMk id="2" creationId="{EF942FB4-88A2-4718-B8F7-078188517301}"/>
          </ac:spMkLst>
        </pc:spChg>
        <pc:spChg chg="mod">
          <ac:chgData name="Melodie Kolmetz" userId="04c2fc9af9e724c8" providerId="LiveId" clId="{EE10CE53-433B-4010-8052-74F7B46B0A61}" dt="2021-10-29T20:17:23.548" v="2027" actId="255"/>
          <ac:spMkLst>
            <pc:docMk/>
            <pc:sldMk cId="2653761516" sldId="483"/>
            <ac:spMk id="3" creationId="{6284BB80-6AAF-4D70-AC9F-A1946958994C}"/>
          </ac:spMkLst>
        </pc:spChg>
      </pc:sldChg>
      <pc:sldChg chg="modSp new mod ord modTransition">
        <pc:chgData name="Melodie Kolmetz" userId="04c2fc9af9e724c8" providerId="LiveId" clId="{EE10CE53-433B-4010-8052-74F7B46B0A61}" dt="2021-10-30T13:16:57.556" v="4457"/>
        <pc:sldMkLst>
          <pc:docMk/>
          <pc:sldMk cId="382241247" sldId="484"/>
        </pc:sldMkLst>
        <pc:spChg chg="mod">
          <ac:chgData name="Melodie Kolmetz" userId="04c2fc9af9e724c8" providerId="LiveId" clId="{EE10CE53-433B-4010-8052-74F7B46B0A61}" dt="2021-10-29T20:08:28.220" v="1733" actId="113"/>
          <ac:spMkLst>
            <pc:docMk/>
            <pc:sldMk cId="382241247" sldId="484"/>
            <ac:spMk id="2" creationId="{FA04222D-408B-4E72-BF41-37E9A0C08625}"/>
          </ac:spMkLst>
        </pc:spChg>
        <pc:spChg chg="mod">
          <ac:chgData name="Melodie Kolmetz" userId="04c2fc9af9e724c8" providerId="LiveId" clId="{EE10CE53-433B-4010-8052-74F7B46B0A61}" dt="2021-10-29T20:17:30.942" v="2028" actId="255"/>
          <ac:spMkLst>
            <pc:docMk/>
            <pc:sldMk cId="382241247" sldId="484"/>
            <ac:spMk id="3" creationId="{AD65BB6C-E703-402F-B0F5-909E616FE6A8}"/>
          </ac:spMkLst>
        </pc:spChg>
      </pc:sldChg>
      <pc:sldChg chg="addSp delSp modSp add mo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336062611" sldId="485"/>
        </pc:sldMkLst>
        <pc:spChg chg="mod ord">
          <ac:chgData name="Melodie Kolmetz" userId="04c2fc9af9e724c8" providerId="LiveId" clId="{EE10CE53-433B-4010-8052-74F7B46B0A61}" dt="2021-10-29T20:50:32.769" v="2253" actId="20577"/>
          <ac:spMkLst>
            <pc:docMk/>
            <pc:sldMk cId="336062611" sldId="485"/>
            <ac:spMk id="2" creationId="{00000000-0000-0000-0000-000000000000}"/>
          </ac:spMkLst>
        </pc:spChg>
        <pc:spChg chg="del">
          <ac:chgData name="Melodie Kolmetz" userId="04c2fc9af9e724c8" providerId="LiveId" clId="{EE10CE53-433B-4010-8052-74F7B46B0A61}" dt="2021-10-29T20:18:39.906" v="2047" actId="478"/>
          <ac:spMkLst>
            <pc:docMk/>
            <pc:sldMk cId="336062611" sldId="485"/>
            <ac:spMk id="4" creationId="{00000000-0000-0000-0000-000000000000}"/>
          </ac:spMkLst>
        </pc:spChg>
        <pc:spChg chg="mod ord">
          <ac:chgData name="Melodie Kolmetz" userId="04c2fc9af9e724c8" providerId="LiveId" clId="{EE10CE53-433B-4010-8052-74F7B46B0A61}" dt="2021-10-29T20:50:35.713" v="2254" actId="20577"/>
          <ac:spMkLst>
            <pc:docMk/>
            <pc:sldMk cId="336062611" sldId="485"/>
            <ac:spMk id="5" creationId="{00000000-0000-0000-0000-000000000000}"/>
          </ac:spMkLst>
        </pc:spChg>
        <pc:spChg chg="add del mod ord">
          <ac:chgData name="Melodie Kolmetz" userId="04c2fc9af9e724c8" providerId="LiveId" clId="{EE10CE53-433B-4010-8052-74F7B46B0A61}" dt="2021-10-29T20:18:43.854" v="2048" actId="700"/>
          <ac:spMkLst>
            <pc:docMk/>
            <pc:sldMk cId="336062611" sldId="485"/>
            <ac:spMk id="6" creationId="{A4E93394-4C11-4756-BDBD-C846130C66B5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4198059643" sldId="486"/>
        </pc:sldMkLst>
        <pc:spChg chg="mod">
          <ac:chgData name="Melodie Kolmetz" userId="04c2fc9af9e724c8" providerId="LiveId" clId="{EE10CE53-433B-4010-8052-74F7B46B0A61}" dt="2021-10-29T22:35:47.151" v="2810" actId="20577"/>
          <ac:spMkLst>
            <pc:docMk/>
            <pc:sldMk cId="4198059643" sldId="486"/>
            <ac:spMk id="2" creationId="{7F9470CF-E660-4FC0-B20B-A77C692E158F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3767082129" sldId="487"/>
        </pc:sldMkLst>
        <pc:spChg chg="mod">
          <ac:chgData name="Melodie Kolmetz" userId="04c2fc9af9e724c8" providerId="LiveId" clId="{EE10CE53-433B-4010-8052-74F7B46B0A61}" dt="2021-10-29T22:36:03.625" v="2847" actId="20577"/>
          <ac:spMkLst>
            <pc:docMk/>
            <pc:sldMk cId="3767082129" sldId="487"/>
            <ac:spMk id="2" creationId="{5B2A0152-DC47-4A33-9585-CDB049CFAF31}"/>
          </ac:spMkLst>
        </pc:spChg>
      </pc:sldChg>
      <pc:sldChg chg="addSp delSp modSp new mod or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4266718085" sldId="488"/>
        </pc:sldMkLst>
        <pc:spChg chg="mod ord">
          <ac:chgData name="Melodie Kolmetz" userId="04c2fc9af9e724c8" providerId="LiveId" clId="{EE10CE53-433B-4010-8052-74F7B46B0A61}" dt="2021-10-29T20:22:26.608" v="2150" actId="700"/>
          <ac:spMkLst>
            <pc:docMk/>
            <pc:sldMk cId="4266718085" sldId="488"/>
            <ac:spMk id="2" creationId="{08A55161-AD5E-434B-8A8F-A5B1F90C5228}"/>
          </ac:spMkLst>
        </pc:spChg>
        <pc:spChg chg="del mod ord">
          <ac:chgData name="Melodie Kolmetz" userId="04c2fc9af9e724c8" providerId="LiveId" clId="{EE10CE53-433B-4010-8052-74F7B46B0A61}" dt="2021-10-29T20:22:26.608" v="2150" actId="700"/>
          <ac:spMkLst>
            <pc:docMk/>
            <pc:sldMk cId="4266718085" sldId="488"/>
            <ac:spMk id="3" creationId="{92983730-0D8A-4995-AB32-8B0D796C6BA3}"/>
          </ac:spMkLst>
        </pc:spChg>
        <pc:spChg chg="add mod ord">
          <ac:chgData name="Melodie Kolmetz" userId="04c2fc9af9e724c8" providerId="LiveId" clId="{EE10CE53-433B-4010-8052-74F7B46B0A61}" dt="2021-10-29T20:22:26.608" v="2150" actId="700"/>
          <ac:spMkLst>
            <pc:docMk/>
            <pc:sldMk cId="4266718085" sldId="488"/>
            <ac:spMk id="4" creationId="{1840FDCF-9CF0-497B-BA10-79C2889697AC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3578007785" sldId="489"/>
        </pc:sldMkLst>
        <pc:spChg chg="mod">
          <ac:chgData name="Melodie Kolmetz" userId="04c2fc9af9e724c8" providerId="LiveId" clId="{EE10CE53-433B-4010-8052-74F7B46B0A61}" dt="2021-10-29T20:45:25.762" v="2209" actId="20577"/>
          <ac:spMkLst>
            <pc:docMk/>
            <pc:sldMk cId="3578007785" sldId="489"/>
            <ac:spMk id="2" creationId="{FD912759-6DD1-4135-A845-8AA43E38F3C6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1473015779" sldId="490"/>
        </pc:sldMkLst>
        <pc:spChg chg="mod">
          <ac:chgData name="Melodie Kolmetz" userId="04c2fc9af9e724c8" providerId="LiveId" clId="{EE10CE53-433B-4010-8052-74F7B46B0A61}" dt="2021-10-29T20:50:49.227" v="2266" actId="20577"/>
          <ac:spMkLst>
            <pc:docMk/>
            <pc:sldMk cId="1473015779" sldId="490"/>
            <ac:spMk id="2" creationId="{644288ED-6F4E-4860-BA51-81468B1C448B}"/>
          </ac:spMkLst>
        </pc:spChg>
        <pc:spChg chg="mod">
          <ac:chgData name="Melodie Kolmetz" userId="04c2fc9af9e724c8" providerId="LiveId" clId="{EE10CE53-433B-4010-8052-74F7B46B0A61}" dt="2021-10-29T20:52:01.314" v="2467" actId="403"/>
          <ac:spMkLst>
            <pc:docMk/>
            <pc:sldMk cId="1473015779" sldId="490"/>
            <ac:spMk id="3" creationId="{874408A0-697B-495F-B8C4-EBC50DE035BB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942064014" sldId="491"/>
        </pc:sldMkLst>
        <pc:spChg chg="mod">
          <ac:chgData name="Melodie Kolmetz" userId="04c2fc9af9e724c8" providerId="LiveId" clId="{EE10CE53-433B-4010-8052-74F7B46B0A61}" dt="2021-10-29T22:56:53.415" v="4412" actId="313"/>
          <ac:spMkLst>
            <pc:docMk/>
            <pc:sldMk cId="942064014" sldId="491"/>
            <ac:spMk id="2" creationId="{3179153C-FD33-4A54-9F07-118AAA6BD167}"/>
          </ac:spMkLst>
        </pc:spChg>
        <pc:spChg chg="mod">
          <ac:chgData name="Melodie Kolmetz" userId="04c2fc9af9e724c8" providerId="LiveId" clId="{EE10CE53-433B-4010-8052-74F7B46B0A61}" dt="2021-10-29T20:53:14.330" v="2577" actId="113"/>
          <ac:spMkLst>
            <pc:docMk/>
            <pc:sldMk cId="942064014" sldId="491"/>
            <ac:spMk id="3" creationId="{2F0854AF-0F96-41BE-8D3E-206AD8786269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3728844528" sldId="492"/>
        </pc:sldMkLst>
        <pc:spChg chg="mod">
          <ac:chgData name="Melodie Kolmetz" userId="04c2fc9af9e724c8" providerId="LiveId" clId="{EE10CE53-433B-4010-8052-74F7B46B0A61}" dt="2021-10-29T21:33:34.253" v="2586" actId="20577"/>
          <ac:spMkLst>
            <pc:docMk/>
            <pc:sldMk cId="3728844528" sldId="492"/>
            <ac:spMk id="2" creationId="{651DE50A-1E7C-40A6-8052-9F9672A1FC23}"/>
          </ac:spMkLst>
        </pc:spChg>
        <pc:spChg chg="mod">
          <ac:chgData name="Melodie Kolmetz" userId="04c2fc9af9e724c8" providerId="LiveId" clId="{EE10CE53-433B-4010-8052-74F7B46B0A61}" dt="2021-10-29T21:34:21.729" v="2778" actId="403"/>
          <ac:spMkLst>
            <pc:docMk/>
            <pc:sldMk cId="3728844528" sldId="492"/>
            <ac:spMk id="3" creationId="{E8A0EA06-3A21-4FF1-82A5-3C1490EDA3EE}"/>
          </ac:spMkLst>
        </pc:spChg>
      </pc:sldChg>
      <pc:sldChg chg="modSp new mod modTransition">
        <pc:chgData name="Melodie Kolmetz" userId="04c2fc9af9e724c8" providerId="LiveId" clId="{EE10CE53-433B-4010-8052-74F7B46B0A61}" dt="2021-10-30T13:16:57.556" v="4457"/>
        <pc:sldMkLst>
          <pc:docMk/>
          <pc:sldMk cId="3293613344" sldId="493"/>
        </pc:sldMkLst>
        <pc:spChg chg="mod">
          <ac:chgData name="Melodie Kolmetz" userId="04c2fc9af9e724c8" providerId="LiveId" clId="{EE10CE53-433B-4010-8052-74F7B46B0A61}" dt="2021-10-29T22:39:33.947" v="2898" actId="20577"/>
          <ac:spMkLst>
            <pc:docMk/>
            <pc:sldMk cId="3293613344" sldId="493"/>
            <ac:spMk id="2" creationId="{ED198115-088C-4B05-B5DA-14AB82E5979A}"/>
          </ac:spMkLst>
        </pc:spChg>
      </pc:sldChg>
      <pc:sldChg chg="addSp delSp modSp new mod modTransition modClrScheme chgLayout">
        <pc:chgData name="Melodie Kolmetz" userId="04c2fc9af9e724c8" providerId="LiveId" clId="{EE10CE53-433B-4010-8052-74F7B46B0A61}" dt="2021-10-30T13:16:57.556" v="4457"/>
        <pc:sldMkLst>
          <pc:docMk/>
          <pc:sldMk cId="148949316" sldId="494"/>
        </pc:sldMkLst>
        <pc:spChg chg="mod ord">
          <ac:chgData name="Melodie Kolmetz" userId="04c2fc9af9e724c8" providerId="LiveId" clId="{EE10CE53-433B-4010-8052-74F7B46B0A61}" dt="2021-10-29T22:39:56.417" v="2919" actId="700"/>
          <ac:spMkLst>
            <pc:docMk/>
            <pc:sldMk cId="148949316" sldId="494"/>
            <ac:spMk id="2" creationId="{11CD48E4-E27D-4011-91C9-16AAD14EC588}"/>
          </ac:spMkLst>
        </pc:spChg>
        <pc:spChg chg="del mod ord">
          <ac:chgData name="Melodie Kolmetz" userId="04c2fc9af9e724c8" providerId="LiveId" clId="{EE10CE53-433B-4010-8052-74F7B46B0A61}" dt="2021-10-29T22:39:56.417" v="2919" actId="700"/>
          <ac:spMkLst>
            <pc:docMk/>
            <pc:sldMk cId="148949316" sldId="494"/>
            <ac:spMk id="3" creationId="{8B5B76C2-6319-4C70-B768-EDF0194CC42C}"/>
          </ac:spMkLst>
        </pc:spChg>
        <pc:spChg chg="add mod ord">
          <ac:chgData name="Melodie Kolmetz" userId="04c2fc9af9e724c8" providerId="LiveId" clId="{EE10CE53-433B-4010-8052-74F7B46B0A61}" dt="2021-10-29T22:46:28.140" v="3787" actId="403"/>
          <ac:spMkLst>
            <pc:docMk/>
            <pc:sldMk cId="148949316" sldId="494"/>
            <ac:spMk id="4" creationId="{C205F9C9-D20C-4C0F-B604-3F75969DD09A}"/>
          </ac:spMkLst>
        </pc:spChg>
        <pc:spChg chg="add del mod ord">
          <ac:chgData name="Melodie Kolmetz" userId="04c2fc9af9e724c8" providerId="LiveId" clId="{EE10CE53-433B-4010-8052-74F7B46B0A61}" dt="2021-10-29T22:41:03.358" v="3145"/>
          <ac:spMkLst>
            <pc:docMk/>
            <pc:sldMk cId="148949316" sldId="494"/>
            <ac:spMk id="5" creationId="{F2396460-52DF-4CDA-A2CE-9D7CCE3BEA30}"/>
          </ac:spMkLst>
        </pc:spChg>
        <pc:spChg chg="add del mod">
          <ac:chgData name="Melodie Kolmetz" userId="04c2fc9af9e724c8" providerId="LiveId" clId="{EE10CE53-433B-4010-8052-74F7B46B0A61}" dt="2021-10-29T22:41:42.526" v="3184" actId="478"/>
          <ac:spMkLst>
            <pc:docMk/>
            <pc:sldMk cId="148949316" sldId="494"/>
            <ac:spMk id="6" creationId="{7D0D3045-DD9F-4E9E-A37B-945D1E273106}"/>
          </ac:spMkLst>
        </pc:spChg>
        <pc:picChg chg="add del mod">
          <ac:chgData name="Melodie Kolmetz" userId="04c2fc9af9e724c8" providerId="LiveId" clId="{EE10CE53-433B-4010-8052-74F7B46B0A61}" dt="2021-10-29T22:41:37.961" v="3182" actId="478"/>
          <ac:picMkLst>
            <pc:docMk/>
            <pc:sldMk cId="148949316" sldId="494"/>
            <ac:picMk id="5122" creationId="{76BA6433-96D8-452C-A501-0D2BEC00EF5C}"/>
          </ac:picMkLst>
        </pc:picChg>
        <pc:picChg chg="add mod">
          <ac:chgData name="Melodie Kolmetz" userId="04c2fc9af9e724c8" providerId="LiveId" clId="{EE10CE53-433B-4010-8052-74F7B46B0A61}" dt="2021-10-29T22:41:48.157" v="3187" actId="1076"/>
          <ac:picMkLst>
            <pc:docMk/>
            <pc:sldMk cId="148949316" sldId="494"/>
            <ac:picMk id="5124" creationId="{7C0B1121-55F6-44D1-A0E4-E01A7078342D}"/>
          </ac:picMkLst>
        </pc:pic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894337086" sldId="495"/>
        </pc:sldMkLst>
        <pc:spChg chg="mod">
          <ac:chgData name="Melodie Kolmetz" userId="04c2fc9af9e724c8" providerId="LiveId" clId="{EE10CE53-433B-4010-8052-74F7B46B0A61}" dt="2021-10-29T22:42:19.555" v="3230" actId="20577"/>
          <ac:spMkLst>
            <pc:docMk/>
            <pc:sldMk cId="894337086" sldId="495"/>
            <ac:spMk id="2" creationId="{B8AB7FAF-80D3-43A8-B53C-8D1FED79F737}"/>
          </ac:spMkLst>
        </pc:spChg>
        <pc:spChg chg="mod">
          <ac:chgData name="Melodie Kolmetz" userId="04c2fc9af9e724c8" providerId="LiveId" clId="{EE10CE53-433B-4010-8052-74F7B46B0A61}" dt="2021-10-29T22:46:33.234" v="3788" actId="403"/>
          <ac:spMkLst>
            <pc:docMk/>
            <pc:sldMk cId="894337086" sldId="495"/>
            <ac:spMk id="3" creationId="{E24CB58F-85B0-4039-86FD-CD3EF1D55562}"/>
          </ac:spMkLst>
        </pc:spChg>
        <pc:spChg chg="del mod">
          <ac:chgData name="Melodie Kolmetz" userId="04c2fc9af9e724c8" providerId="LiveId" clId="{EE10CE53-433B-4010-8052-74F7B46B0A61}" dt="2021-10-29T22:44:17.893" v="3530" actId="478"/>
          <ac:spMkLst>
            <pc:docMk/>
            <pc:sldMk cId="894337086" sldId="495"/>
            <ac:spMk id="4" creationId="{9D3A4DF8-9644-4057-9540-0663DB16DFFA}"/>
          </ac:spMkLst>
        </pc:spChg>
        <pc:spChg chg="add del mod">
          <ac:chgData name="Melodie Kolmetz" userId="04c2fc9af9e724c8" providerId="LiveId" clId="{EE10CE53-433B-4010-8052-74F7B46B0A61}" dt="2021-10-29T22:44:21.030" v="3531" actId="478"/>
          <ac:spMkLst>
            <pc:docMk/>
            <pc:sldMk cId="894337086" sldId="495"/>
            <ac:spMk id="5" creationId="{8301D4DD-3E96-403B-895A-C251B3C4B447}"/>
          </ac:spMkLst>
        </pc:spChg>
        <pc:picChg chg="add del">
          <ac:chgData name="Melodie Kolmetz" userId="04c2fc9af9e724c8" providerId="LiveId" clId="{EE10CE53-433B-4010-8052-74F7B46B0A61}" dt="2021-10-29T22:44:17.893" v="3530" actId="478"/>
          <ac:picMkLst>
            <pc:docMk/>
            <pc:sldMk cId="894337086" sldId="495"/>
            <ac:picMk id="6146" creationId="{D6E326C1-3115-4323-9F70-25D4154FACF6}"/>
          </ac:picMkLst>
        </pc:picChg>
        <pc:picChg chg="add mod">
          <ac:chgData name="Melodie Kolmetz" userId="04c2fc9af9e724c8" providerId="LiveId" clId="{EE10CE53-433B-4010-8052-74F7B46B0A61}" dt="2021-10-29T22:44:34.946" v="3538" actId="1076"/>
          <ac:picMkLst>
            <pc:docMk/>
            <pc:sldMk cId="894337086" sldId="495"/>
            <ac:picMk id="6148" creationId="{A926CB37-4815-473B-B03C-8262D286666F}"/>
          </ac:picMkLst>
        </pc:pic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274832230" sldId="496"/>
        </pc:sldMkLst>
        <pc:spChg chg="mod">
          <ac:chgData name="Melodie Kolmetz" userId="04c2fc9af9e724c8" providerId="LiveId" clId="{EE10CE53-433B-4010-8052-74F7B46B0A61}" dt="2021-10-29T22:44:57.352" v="3558" actId="20577"/>
          <ac:spMkLst>
            <pc:docMk/>
            <pc:sldMk cId="274832230" sldId="496"/>
            <ac:spMk id="2" creationId="{FCBEA0A7-51B6-4544-9B38-0376426581FB}"/>
          </ac:spMkLst>
        </pc:spChg>
        <pc:spChg chg="mod">
          <ac:chgData name="Melodie Kolmetz" userId="04c2fc9af9e724c8" providerId="LiveId" clId="{EE10CE53-433B-4010-8052-74F7B46B0A61}" dt="2021-10-29T22:46:38.316" v="3789" actId="403"/>
          <ac:spMkLst>
            <pc:docMk/>
            <pc:sldMk cId="274832230" sldId="496"/>
            <ac:spMk id="3" creationId="{12E5EDD7-AF82-4E21-8C42-D271BE159DBE}"/>
          </ac:spMkLst>
        </pc:spChg>
        <pc:spChg chg="del mod">
          <ac:chgData name="Melodie Kolmetz" userId="04c2fc9af9e724c8" providerId="LiveId" clId="{EE10CE53-433B-4010-8052-74F7B46B0A61}" dt="2021-10-29T22:46:09.655" v="3780" actId="478"/>
          <ac:spMkLst>
            <pc:docMk/>
            <pc:sldMk cId="274832230" sldId="496"/>
            <ac:spMk id="4" creationId="{3D09F45D-6E0C-4489-B199-82C872E14D8F}"/>
          </ac:spMkLst>
        </pc:spChg>
        <pc:spChg chg="add del mod">
          <ac:chgData name="Melodie Kolmetz" userId="04c2fc9af9e724c8" providerId="LiveId" clId="{EE10CE53-433B-4010-8052-74F7B46B0A61}" dt="2021-10-29T22:46:13.685" v="3782" actId="478"/>
          <ac:spMkLst>
            <pc:docMk/>
            <pc:sldMk cId="274832230" sldId="496"/>
            <ac:spMk id="6" creationId="{7F310B8E-4929-49A0-9BAA-8CD03DAA1DEA}"/>
          </ac:spMkLst>
        </pc:spChg>
        <pc:picChg chg="add mod">
          <ac:chgData name="Melodie Kolmetz" userId="04c2fc9af9e724c8" providerId="LiveId" clId="{EE10CE53-433B-4010-8052-74F7B46B0A61}" dt="2021-10-29T22:46:22.944" v="3786" actId="14100"/>
          <ac:picMkLst>
            <pc:docMk/>
            <pc:sldMk cId="274832230" sldId="496"/>
            <ac:picMk id="7170" creationId="{FE17A707-2785-4722-A86F-60B0D4CE7D58}"/>
          </ac:picMkLst>
        </pc:picChg>
      </pc:sldChg>
      <pc:sldChg chg="modSp new del mod">
        <pc:chgData name="Melodie Kolmetz" userId="04c2fc9af9e724c8" providerId="LiveId" clId="{EE10CE53-433B-4010-8052-74F7B46B0A61}" dt="2021-10-29T22:49:37.934" v="4217" actId="2696"/>
        <pc:sldMkLst>
          <pc:docMk/>
          <pc:sldMk cId="2295458763" sldId="497"/>
        </pc:sldMkLst>
        <pc:spChg chg="mod">
          <ac:chgData name="Melodie Kolmetz" userId="04c2fc9af9e724c8" providerId="LiveId" clId="{EE10CE53-433B-4010-8052-74F7B46B0A61}" dt="2021-10-29T22:47:08.787" v="3825" actId="20577"/>
          <ac:spMkLst>
            <pc:docMk/>
            <pc:sldMk cId="2295458763" sldId="497"/>
            <ac:spMk id="2" creationId="{013570F1-0BF3-4AE2-A109-7B11A7389ED6}"/>
          </ac:spMkLst>
        </pc:spChg>
        <pc:spChg chg="mod">
          <ac:chgData name="Melodie Kolmetz" userId="04c2fc9af9e724c8" providerId="LiveId" clId="{EE10CE53-433B-4010-8052-74F7B46B0A61}" dt="2021-10-29T22:48:54.347" v="4059" actId="20577"/>
          <ac:spMkLst>
            <pc:docMk/>
            <pc:sldMk cId="2295458763" sldId="497"/>
            <ac:spMk id="3" creationId="{9C411505-6D58-485B-AA19-493DB5A612B3}"/>
          </ac:spMkLst>
        </pc:spChg>
        <pc:spChg chg="mod">
          <ac:chgData name="Melodie Kolmetz" userId="04c2fc9af9e724c8" providerId="LiveId" clId="{EE10CE53-433B-4010-8052-74F7B46B0A61}" dt="2021-10-29T22:47:11.275" v="3828" actId="27636"/>
          <ac:spMkLst>
            <pc:docMk/>
            <pc:sldMk cId="2295458763" sldId="497"/>
            <ac:spMk id="4" creationId="{82EABF25-F1B6-4A98-891D-774FD69B3F24}"/>
          </ac:spMkLst>
        </pc:sp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301234748" sldId="498"/>
        </pc:sldMkLst>
        <pc:spChg chg="mod">
          <ac:chgData name="Melodie Kolmetz" userId="04c2fc9af9e724c8" providerId="LiveId" clId="{EE10CE53-433B-4010-8052-74F7B46B0A61}" dt="2021-10-29T22:49:12.913" v="4097" actId="20577"/>
          <ac:spMkLst>
            <pc:docMk/>
            <pc:sldMk cId="301234748" sldId="498"/>
            <ac:spMk id="2" creationId="{E279A623-BD31-45BC-AF46-005EDFE5D230}"/>
          </ac:spMkLst>
        </pc:spChg>
        <pc:spChg chg="mod">
          <ac:chgData name="Melodie Kolmetz" userId="04c2fc9af9e724c8" providerId="LiveId" clId="{EE10CE53-433B-4010-8052-74F7B46B0A61}" dt="2021-10-29T22:50:11.273" v="4219" actId="403"/>
          <ac:spMkLst>
            <pc:docMk/>
            <pc:sldMk cId="301234748" sldId="498"/>
            <ac:spMk id="3" creationId="{CE12BDF4-F57B-43A8-AACC-4350F66A0AB8}"/>
          </ac:spMkLst>
        </pc:spChg>
        <pc:spChg chg="del">
          <ac:chgData name="Melodie Kolmetz" userId="04c2fc9af9e724c8" providerId="LiveId" clId="{EE10CE53-433B-4010-8052-74F7B46B0A61}" dt="2021-10-29T22:50:03.268" v="4218"/>
          <ac:spMkLst>
            <pc:docMk/>
            <pc:sldMk cId="301234748" sldId="498"/>
            <ac:spMk id="4" creationId="{1196B079-40B2-4636-B1B6-25AD5A21DAAB}"/>
          </ac:spMkLst>
        </pc:spChg>
        <pc:picChg chg="add mod">
          <ac:chgData name="Melodie Kolmetz" userId="04c2fc9af9e724c8" providerId="LiveId" clId="{EE10CE53-433B-4010-8052-74F7B46B0A61}" dt="2021-10-29T22:50:03.268" v="4218"/>
          <ac:picMkLst>
            <pc:docMk/>
            <pc:sldMk cId="301234748" sldId="498"/>
            <ac:picMk id="8194" creationId="{8163112B-7D8F-406D-AAE2-52543C68A9E7}"/>
          </ac:picMkLst>
        </pc:picChg>
      </pc:sldChg>
      <pc:sldChg chg="addSp delSp modSp new mod modTransition">
        <pc:chgData name="Melodie Kolmetz" userId="04c2fc9af9e724c8" providerId="LiveId" clId="{EE10CE53-433B-4010-8052-74F7B46B0A61}" dt="2021-10-30T13:16:57.556" v="4457"/>
        <pc:sldMkLst>
          <pc:docMk/>
          <pc:sldMk cId="2016002074" sldId="499"/>
        </pc:sldMkLst>
        <pc:spChg chg="mod">
          <ac:chgData name="Melodie Kolmetz" userId="04c2fc9af9e724c8" providerId="LiveId" clId="{EE10CE53-433B-4010-8052-74F7B46B0A61}" dt="2021-10-29T22:50:32.855" v="4239" actId="20577"/>
          <ac:spMkLst>
            <pc:docMk/>
            <pc:sldMk cId="2016002074" sldId="499"/>
            <ac:spMk id="2" creationId="{3726A9DA-D57A-4CE7-B356-CEE8DA792DA2}"/>
          </ac:spMkLst>
        </pc:spChg>
        <pc:spChg chg="mod">
          <ac:chgData name="Melodie Kolmetz" userId="04c2fc9af9e724c8" providerId="LiveId" clId="{EE10CE53-433B-4010-8052-74F7B46B0A61}" dt="2021-10-29T22:56:23.211" v="4411" actId="403"/>
          <ac:spMkLst>
            <pc:docMk/>
            <pc:sldMk cId="2016002074" sldId="499"/>
            <ac:spMk id="3" creationId="{1409BC1C-6434-410E-AE15-76EB7D8D0CB4}"/>
          </ac:spMkLst>
        </pc:spChg>
        <pc:spChg chg="del mod">
          <ac:chgData name="Melodie Kolmetz" userId="04c2fc9af9e724c8" providerId="LiveId" clId="{EE10CE53-433B-4010-8052-74F7B46B0A61}" dt="2021-10-29T22:52:28.423" v="4402"/>
          <ac:spMkLst>
            <pc:docMk/>
            <pc:sldMk cId="2016002074" sldId="499"/>
            <ac:spMk id="4" creationId="{27DC5155-C436-434C-807D-6482008384BA}"/>
          </ac:spMkLst>
        </pc:spChg>
        <pc:spChg chg="add del mod">
          <ac:chgData name="Melodie Kolmetz" userId="04c2fc9af9e724c8" providerId="LiveId" clId="{EE10CE53-433B-4010-8052-74F7B46B0A61}" dt="2021-10-29T22:56:11.814" v="4407" actId="478"/>
          <ac:spMkLst>
            <pc:docMk/>
            <pc:sldMk cId="2016002074" sldId="499"/>
            <ac:spMk id="5" creationId="{9B1E8F74-6027-4897-9A27-24E36122BB1C}"/>
          </ac:spMkLst>
        </pc:spChg>
        <pc:picChg chg="add del mod">
          <ac:chgData name="Melodie Kolmetz" userId="04c2fc9af9e724c8" providerId="LiveId" clId="{EE10CE53-433B-4010-8052-74F7B46B0A61}" dt="2021-10-29T22:52:45.033" v="4404" actId="478"/>
          <ac:picMkLst>
            <pc:docMk/>
            <pc:sldMk cId="2016002074" sldId="499"/>
            <ac:picMk id="9218" creationId="{D707D5A8-0842-42C6-B347-B76C5204E32E}"/>
          </ac:picMkLst>
        </pc:picChg>
        <pc:picChg chg="add mod">
          <ac:chgData name="Melodie Kolmetz" userId="04c2fc9af9e724c8" providerId="LiveId" clId="{EE10CE53-433B-4010-8052-74F7B46B0A61}" dt="2021-10-29T22:56:18.615" v="4410" actId="1076"/>
          <ac:picMkLst>
            <pc:docMk/>
            <pc:sldMk cId="2016002074" sldId="499"/>
            <ac:picMk id="9220" creationId="{212EEBCD-8E63-46C9-925B-CB5183559F3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06537-6293-47CE-B486-B0AEDB94932D}" type="doc">
      <dgm:prSet loTypeId="urn:microsoft.com/office/officeart/2005/8/layout/venn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5DA8EA-38F8-484B-A9EA-0878CC5A7C88}">
      <dgm:prSet phldrT="[Text]" custT="1"/>
      <dgm:spPr>
        <a:solidFill>
          <a:srgbClr val="CD6633"/>
        </a:solidFill>
      </dgm:spPr>
      <dgm:t>
        <a:bodyPr/>
        <a:lstStyle/>
        <a:p>
          <a:r>
            <a:rPr lang="en-US" sz="2000" dirty="0"/>
            <a:t>4</a:t>
          </a:r>
          <a:br>
            <a:rPr lang="en-US" sz="2000" dirty="0"/>
          </a:br>
          <a:r>
            <a:rPr lang="en-US" sz="2000" dirty="0"/>
            <a:t>Reflect</a:t>
          </a:r>
        </a:p>
      </dgm:t>
    </dgm:pt>
    <dgm:pt modelId="{6DC63133-F5B4-4552-B6C9-30DEDE67F6CD}" type="parTrans" cxnId="{3B75B50E-51A6-4356-86A2-FBC48E4582CA}">
      <dgm:prSet/>
      <dgm:spPr/>
      <dgm:t>
        <a:bodyPr/>
        <a:lstStyle/>
        <a:p>
          <a:endParaRPr lang="en-US"/>
        </a:p>
      </dgm:t>
    </dgm:pt>
    <dgm:pt modelId="{FB88E7C7-902E-45BC-8EB5-F9DDD9CEC79F}" type="sibTrans" cxnId="{3B75B50E-51A6-4356-86A2-FBC48E4582CA}">
      <dgm:prSet/>
      <dgm:spPr/>
      <dgm:t>
        <a:bodyPr/>
        <a:lstStyle/>
        <a:p>
          <a:endParaRPr lang="en-US"/>
        </a:p>
      </dgm:t>
    </dgm:pt>
    <dgm:pt modelId="{71BAF2F7-4DE0-48D8-AEB7-FF8F89EF9473}">
      <dgm:prSet phldrT="[Text]" custT="1"/>
      <dgm:spPr>
        <a:solidFill>
          <a:srgbClr val="D7845B"/>
        </a:solidFill>
      </dgm:spPr>
      <dgm:t>
        <a:bodyPr/>
        <a:lstStyle/>
        <a:p>
          <a:r>
            <a:rPr lang="en-US" sz="2000" dirty="0"/>
            <a:t>3</a:t>
          </a:r>
          <a:br>
            <a:rPr lang="en-US" sz="2000" dirty="0"/>
          </a:br>
          <a:r>
            <a:rPr lang="en-US" sz="2000" dirty="0"/>
            <a:t>Review</a:t>
          </a:r>
        </a:p>
      </dgm:t>
    </dgm:pt>
    <dgm:pt modelId="{3A5B7CAE-2039-4AF4-99E6-22354C2D8FCD}" type="parTrans" cxnId="{D652A175-D8D2-4F78-893F-9A48A6758D33}">
      <dgm:prSet/>
      <dgm:spPr/>
      <dgm:t>
        <a:bodyPr/>
        <a:lstStyle/>
        <a:p>
          <a:endParaRPr lang="en-US"/>
        </a:p>
      </dgm:t>
    </dgm:pt>
    <dgm:pt modelId="{B6C8B5B7-C1FC-4B32-BC0D-C53E9F4E784A}" type="sibTrans" cxnId="{D652A175-D8D2-4F78-893F-9A48A6758D33}">
      <dgm:prSet/>
      <dgm:spPr/>
      <dgm:t>
        <a:bodyPr/>
        <a:lstStyle/>
        <a:p>
          <a:endParaRPr lang="en-US"/>
        </a:p>
      </dgm:t>
    </dgm:pt>
    <dgm:pt modelId="{546B4BC6-1079-4736-9FD8-83EAAF962FBA}">
      <dgm:prSet phldrT="[Text]" custT="1"/>
      <dgm:spPr>
        <a:solidFill>
          <a:srgbClr val="DD9875"/>
        </a:solidFill>
      </dgm:spPr>
      <dgm:t>
        <a:bodyPr/>
        <a:lstStyle/>
        <a:p>
          <a:endParaRPr lang="en-US" sz="1800" dirty="0"/>
        </a:p>
      </dgm:t>
    </dgm:pt>
    <dgm:pt modelId="{253C0D0C-8652-4D84-9CAC-3906AE8AFF10}" type="parTrans" cxnId="{195754E9-4757-447E-8202-BA8838AE5D5F}">
      <dgm:prSet/>
      <dgm:spPr/>
      <dgm:t>
        <a:bodyPr/>
        <a:lstStyle/>
        <a:p>
          <a:endParaRPr lang="en-US"/>
        </a:p>
      </dgm:t>
    </dgm:pt>
    <dgm:pt modelId="{AD0FB687-B62A-4B4D-8974-E19096D951F7}" type="sibTrans" cxnId="{195754E9-4757-447E-8202-BA8838AE5D5F}">
      <dgm:prSet/>
      <dgm:spPr/>
      <dgm:t>
        <a:bodyPr/>
        <a:lstStyle/>
        <a:p>
          <a:endParaRPr lang="en-US"/>
        </a:p>
      </dgm:t>
    </dgm:pt>
    <dgm:pt modelId="{4E9E01B0-C08A-4B0C-9BEF-7F1764501329}">
      <dgm:prSet phldrT="[Text]" custT="1"/>
      <dgm:spPr>
        <a:solidFill>
          <a:srgbClr val="E5B197"/>
        </a:solidFill>
      </dgm:spPr>
      <dgm:t>
        <a:bodyPr/>
        <a:lstStyle/>
        <a:p>
          <a:br>
            <a:rPr lang="en-US" sz="2000" dirty="0"/>
          </a:br>
          <a:endParaRPr lang="en-US" sz="2000" dirty="0"/>
        </a:p>
      </dgm:t>
    </dgm:pt>
    <dgm:pt modelId="{32F23A31-1A86-45D0-BA45-64B4084B107A}" type="parTrans" cxnId="{BB2C168D-8585-4ECB-9E71-5A4D4EE984F2}">
      <dgm:prSet/>
      <dgm:spPr/>
      <dgm:t>
        <a:bodyPr/>
        <a:lstStyle/>
        <a:p>
          <a:endParaRPr lang="en-US"/>
        </a:p>
      </dgm:t>
    </dgm:pt>
    <dgm:pt modelId="{AA3B74B3-EBD9-4988-9431-261F6197D481}" type="sibTrans" cxnId="{BB2C168D-8585-4ECB-9E71-5A4D4EE984F2}">
      <dgm:prSet/>
      <dgm:spPr/>
      <dgm:t>
        <a:bodyPr/>
        <a:lstStyle/>
        <a:p>
          <a:endParaRPr lang="en-US"/>
        </a:p>
      </dgm:t>
    </dgm:pt>
    <dgm:pt modelId="{C0D0A8B5-A185-41DB-890C-C8CA2BDFB2E1}" type="pres">
      <dgm:prSet presAssocID="{4D406537-6293-47CE-B486-B0AEDB94932D}" presName="Name0" presStyleCnt="0">
        <dgm:presLayoutVars>
          <dgm:chMax val="7"/>
          <dgm:resizeHandles val="exact"/>
        </dgm:presLayoutVars>
      </dgm:prSet>
      <dgm:spPr/>
    </dgm:pt>
    <dgm:pt modelId="{9170BEA7-6919-4B97-923F-D6FCA2768EE2}" type="pres">
      <dgm:prSet presAssocID="{4D406537-6293-47CE-B486-B0AEDB94932D}" presName="comp1" presStyleCnt="0"/>
      <dgm:spPr/>
    </dgm:pt>
    <dgm:pt modelId="{EFAEDEF5-1080-4704-AB75-97E6466705AA}" type="pres">
      <dgm:prSet presAssocID="{4D406537-6293-47CE-B486-B0AEDB94932D}" presName="circle1" presStyleLbl="node1" presStyleIdx="0" presStyleCnt="4" custScaleX="96783" custScaleY="103391" custLinFactNeighborX="1609" custLinFactNeighborY="-1592"/>
      <dgm:spPr/>
    </dgm:pt>
    <dgm:pt modelId="{3271426A-D6A1-4540-80FF-0C77F9D9A1CC}" type="pres">
      <dgm:prSet presAssocID="{4D406537-6293-47CE-B486-B0AEDB94932D}" presName="c1text" presStyleLbl="node1" presStyleIdx="0" presStyleCnt="4">
        <dgm:presLayoutVars>
          <dgm:bulletEnabled val="1"/>
        </dgm:presLayoutVars>
      </dgm:prSet>
      <dgm:spPr/>
    </dgm:pt>
    <dgm:pt modelId="{F60BD2B7-886B-4F10-83CE-8E9D1E935488}" type="pres">
      <dgm:prSet presAssocID="{4D406537-6293-47CE-B486-B0AEDB94932D}" presName="comp2" presStyleCnt="0"/>
      <dgm:spPr/>
    </dgm:pt>
    <dgm:pt modelId="{B72A935A-6CCB-40E1-9CCD-A014E7E16105}" type="pres">
      <dgm:prSet presAssocID="{4D406537-6293-47CE-B486-B0AEDB94932D}" presName="circle2" presStyleLbl="node1" presStyleIdx="1" presStyleCnt="4" custScaleX="101165" custScaleY="97111" custLinFactNeighborX="1724" custLinFactNeighborY="-28563"/>
      <dgm:spPr/>
    </dgm:pt>
    <dgm:pt modelId="{A9030151-35FA-4CB5-BD51-7929BFDB3268}" type="pres">
      <dgm:prSet presAssocID="{4D406537-6293-47CE-B486-B0AEDB94932D}" presName="c2text" presStyleLbl="node1" presStyleIdx="1" presStyleCnt="4">
        <dgm:presLayoutVars>
          <dgm:bulletEnabled val="1"/>
        </dgm:presLayoutVars>
      </dgm:prSet>
      <dgm:spPr/>
    </dgm:pt>
    <dgm:pt modelId="{A4D2B882-8ADC-4666-A4D9-3E61288D595A}" type="pres">
      <dgm:prSet presAssocID="{4D406537-6293-47CE-B486-B0AEDB94932D}" presName="comp3" presStyleCnt="0"/>
      <dgm:spPr/>
    </dgm:pt>
    <dgm:pt modelId="{62A32CA7-E651-4F17-91B4-5375B3DB28B1}" type="pres">
      <dgm:prSet presAssocID="{4D406537-6293-47CE-B486-B0AEDB94932D}" presName="circle3" presStyleLbl="node1" presStyleIdx="2" presStyleCnt="4" custScaleX="103108" custScaleY="95204" custLinFactNeighborX="2359" custLinFactNeighborY="-74714"/>
      <dgm:spPr/>
    </dgm:pt>
    <dgm:pt modelId="{A3585A47-89F2-44EF-9B0B-BB7DAEE55254}" type="pres">
      <dgm:prSet presAssocID="{4D406537-6293-47CE-B486-B0AEDB94932D}" presName="c3text" presStyleLbl="node1" presStyleIdx="2" presStyleCnt="4">
        <dgm:presLayoutVars>
          <dgm:bulletEnabled val="1"/>
        </dgm:presLayoutVars>
      </dgm:prSet>
      <dgm:spPr/>
    </dgm:pt>
    <dgm:pt modelId="{316C10E9-919D-4049-9AD8-65ABF549BF9B}" type="pres">
      <dgm:prSet presAssocID="{4D406537-6293-47CE-B486-B0AEDB94932D}" presName="comp4" presStyleCnt="0"/>
      <dgm:spPr/>
    </dgm:pt>
    <dgm:pt modelId="{5AFAE42E-ECBE-46B6-8D26-3A5020E7A537}" type="pres">
      <dgm:prSet presAssocID="{4D406537-6293-47CE-B486-B0AEDB94932D}" presName="circle4" presStyleLbl="node1" presStyleIdx="3" presStyleCnt="4" custScaleX="96716" custScaleY="88916" custLinFactY="-64017" custLinFactNeighborX="3867" custLinFactNeighborY="-100000"/>
      <dgm:spPr/>
    </dgm:pt>
    <dgm:pt modelId="{5A35B2BD-69C3-41CB-A482-0651B4E91765}" type="pres">
      <dgm:prSet presAssocID="{4D406537-6293-47CE-B486-B0AEDB94932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44ECC00-F356-45B2-A5F1-A9C0B2436A63}" type="presOf" srcId="{546B4BC6-1079-4736-9FD8-83EAAF962FBA}" destId="{A3585A47-89F2-44EF-9B0B-BB7DAEE55254}" srcOrd="1" destOrd="0" presId="urn:microsoft.com/office/officeart/2005/8/layout/venn2"/>
    <dgm:cxn modelId="{3B75B50E-51A6-4356-86A2-FBC48E4582CA}" srcId="{4D406537-6293-47CE-B486-B0AEDB94932D}" destId="{6C5DA8EA-38F8-484B-A9EA-0878CC5A7C88}" srcOrd="0" destOrd="0" parTransId="{6DC63133-F5B4-4552-B6C9-30DEDE67F6CD}" sibTransId="{FB88E7C7-902E-45BC-8EB5-F9DDD9CEC79F}"/>
    <dgm:cxn modelId="{D1DABA1C-CFBD-45B5-995B-D3F9CB17BE8F}" type="presOf" srcId="{4E9E01B0-C08A-4B0C-9BEF-7F1764501329}" destId="{5AFAE42E-ECBE-46B6-8D26-3A5020E7A537}" srcOrd="0" destOrd="0" presId="urn:microsoft.com/office/officeart/2005/8/layout/venn2"/>
    <dgm:cxn modelId="{B96D384C-4996-4076-AA06-84911B296F23}" type="presOf" srcId="{4E9E01B0-C08A-4B0C-9BEF-7F1764501329}" destId="{5A35B2BD-69C3-41CB-A482-0651B4E91765}" srcOrd="1" destOrd="0" presId="urn:microsoft.com/office/officeart/2005/8/layout/venn2"/>
    <dgm:cxn modelId="{912F374D-58F5-407F-B77B-A67174B71EBE}" type="presOf" srcId="{71BAF2F7-4DE0-48D8-AEB7-FF8F89EF9473}" destId="{B72A935A-6CCB-40E1-9CCD-A014E7E16105}" srcOrd="0" destOrd="0" presId="urn:microsoft.com/office/officeart/2005/8/layout/venn2"/>
    <dgm:cxn modelId="{D652A175-D8D2-4F78-893F-9A48A6758D33}" srcId="{4D406537-6293-47CE-B486-B0AEDB94932D}" destId="{71BAF2F7-4DE0-48D8-AEB7-FF8F89EF9473}" srcOrd="1" destOrd="0" parTransId="{3A5B7CAE-2039-4AF4-99E6-22354C2D8FCD}" sibTransId="{B6C8B5B7-C1FC-4B32-BC0D-C53E9F4E784A}"/>
    <dgm:cxn modelId="{8E1C3D77-C9BE-4F12-8C78-A47B7E06B697}" type="presOf" srcId="{71BAF2F7-4DE0-48D8-AEB7-FF8F89EF9473}" destId="{A9030151-35FA-4CB5-BD51-7929BFDB3268}" srcOrd="1" destOrd="0" presId="urn:microsoft.com/office/officeart/2005/8/layout/venn2"/>
    <dgm:cxn modelId="{B747857F-59BC-4278-9812-286E63D23E45}" type="presOf" srcId="{546B4BC6-1079-4736-9FD8-83EAAF962FBA}" destId="{62A32CA7-E651-4F17-91B4-5375B3DB28B1}" srcOrd="0" destOrd="0" presId="urn:microsoft.com/office/officeart/2005/8/layout/venn2"/>
    <dgm:cxn modelId="{BB2C168D-8585-4ECB-9E71-5A4D4EE984F2}" srcId="{4D406537-6293-47CE-B486-B0AEDB94932D}" destId="{4E9E01B0-C08A-4B0C-9BEF-7F1764501329}" srcOrd="3" destOrd="0" parTransId="{32F23A31-1A86-45D0-BA45-64B4084B107A}" sibTransId="{AA3B74B3-EBD9-4988-9431-261F6197D481}"/>
    <dgm:cxn modelId="{BCBE4C98-95B9-43A8-A4C3-1E3AD64A4167}" type="presOf" srcId="{6C5DA8EA-38F8-484B-A9EA-0878CC5A7C88}" destId="{3271426A-D6A1-4540-80FF-0C77F9D9A1CC}" srcOrd="1" destOrd="0" presId="urn:microsoft.com/office/officeart/2005/8/layout/venn2"/>
    <dgm:cxn modelId="{466044A8-20CA-4D21-B52E-481DC9D9B9E9}" type="presOf" srcId="{6C5DA8EA-38F8-484B-A9EA-0878CC5A7C88}" destId="{EFAEDEF5-1080-4704-AB75-97E6466705AA}" srcOrd="0" destOrd="0" presId="urn:microsoft.com/office/officeart/2005/8/layout/venn2"/>
    <dgm:cxn modelId="{2BFA73AB-F450-4426-9610-EEDE58DC497A}" type="presOf" srcId="{4D406537-6293-47CE-B486-B0AEDB94932D}" destId="{C0D0A8B5-A185-41DB-890C-C8CA2BDFB2E1}" srcOrd="0" destOrd="0" presId="urn:microsoft.com/office/officeart/2005/8/layout/venn2"/>
    <dgm:cxn modelId="{195754E9-4757-447E-8202-BA8838AE5D5F}" srcId="{4D406537-6293-47CE-B486-B0AEDB94932D}" destId="{546B4BC6-1079-4736-9FD8-83EAAF962FBA}" srcOrd="2" destOrd="0" parTransId="{253C0D0C-8652-4D84-9CAC-3906AE8AFF10}" sibTransId="{AD0FB687-B62A-4B4D-8974-E19096D951F7}"/>
    <dgm:cxn modelId="{8A793C0B-C131-4B43-B5EC-1C9063DA0D1D}" type="presParOf" srcId="{C0D0A8B5-A185-41DB-890C-C8CA2BDFB2E1}" destId="{9170BEA7-6919-4B97-923F-D6FCA2768EE2}" srcOrd="0" destOrd="0" presId="urn:microsoft.com/office/officeart/2005/8/layout/venn2"/>
    <dgm:cxn modelId="{DEBC6E2A-F216-4B91-BF3A-C6AA2E23AEF3}" type="presParOf" srcId="{9170BEA7-6919-4B97-923F-D6FCA2768EE2}" destId="{EFAEDEF5-1080-4704-AB75-97E6466705AA}" srcOrd="0" destOrd="0" presId="urn:microsoft.com/office/officeart/2005/8/layout/venn2"/>
    <dgm:cxn modelId="{058EE7C6-8468-45A4-B8D0-38B00FD7E411}" type="presParOf" srcId="{9170BEA7-6919-4B97-923F-D6FCA2768EE2}" destId="{3271426A-D6A1-4540-80FF-0C77F9D9A1CC}" srcOrd="1" destOrd="0" presId="urn:microsoft.com/office/officeart/2005/8/layout/venn2"/>
    <dgm:cxn modelId="{E801F38A-EBDB-4684-8ACF-A8ED575F4C53}" type="presParOf" srcId="{C0D0A8B5-A185-41DB-890C-C8CA2BDFB2E1}" destId="{F60BD2B7-886B-4F10-83CE-8E9D1E935488}" srcOrd="1" destOrd="0" presId="urn:microsoft.com/office/officeart/2005/8/layout/venn2"/>
    <dgm:cxn modelId="{A7CF02B6-2C11-4FFE-8060-D2E6FCEA60B7}" type="presParOf" srcId="{F60BD2B7-886B-4F10-83CE-8E9D1E935488}" destId="{B72A935A-6CCB-40E1-9CCD-A014E7E16105}" srcOrd="0" destOrd="0" presId="urn:microsoft.com/office/officeart/2005/8/layout/venn2"/>
    <dgm:cxn modelId="{230B59D7-8422-4D95-957F-48B82BE6B731}" type="presParOf" srcId="{F60BD2B7-886B-4F10-83CE-8E9D1E935488}" destId="{A9030151-35FA-4CB5-BD51-7929BFDB3268}" srcOrd="1" destOrd="0" presId="urn:microsoft.com/office/officeart/2005/8/layout/venn2"/>
    <dgm:cxn modelId="{A4286C6F-B74B-4291-9A53-5EB96C12339D}" type="presParOf" srcId="{C0D0A8B5-A185-41DB-890C-C8CA2BDFB2E1}" destId="{A4D2B882-8ADC-4666-A4D9-3E61288D595A}" srcOrd="2" destOrd="0" presId="urn:microsoft.com/office/officeart/2005/8/layout/venn2"/>
    <dgm:cxn modelId="{C8FD615D-E920-45D3-BF66-B3642A177B74}" type="presParOf" srcId="{A4D2B882-8ADC-4666-A4D9-3E61288D595A}" destId="{62A32CA7-E651-4F17-91B4-5375B3DB28B1}" srcOrd="0" destOrd="0" presId="urn:microsoft.com/office/officeart/2005/8/layout/venn2"/>
    <dgm:cxn modelId="{06946078-D504-4B96-83F8-F1731F2D87A6}" type="presParOf" srcId="{A4D2B882-8ADC-4666-A4D9-3E61288D595A}" destId="{A3585A47-89F2-44EF-9B0B-BB7DAEE55254}" srcOrd="1" destOrd="0" presId="urn:microsoft.com/office/officeart/2005/8/layout/venn2"/>
    <dgm:cxn modelId="{84EAE449-7A3C-4E29-B006-E06D5083D7F0}" type="presParOf" srcId="{C0D0A8B5-A185-41DB-890C-C8CA2BDFB2E1}" destId="{316C10E9-919D-4049-9AD8-65ABF549BF9B}" srcOrd="3" destOrd="0" presId="urn:microsoft.com/office/officeart/2005/8/layout/venn2"/>
    <dgm:cxn modelId="{779A5B28-0C8D-4890-A155-FBEE1D2A8606}" type="presParOf" srcId="{316C10E9-919D-4049-9AD8-65ABF549BF9B}" destId="{5AFAE42E-ECBE-46B6-8D26-3A5020E7A537}" srcOrd="0" destOrd="0" presId="urn:microsoft.com/office/officeart/2005/8/layout/venn2"/>
    <dgm:cxn modelId="{1EF86ADA-8CE7-40AF-99A1-813663BCDA63}" type="presParOf" srcId="{316C10E9-919D-4049-9AD8-65ABF549BF9B}" destId="{5A35B2BD-69C3-41CB-A482-0651B4E917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DEF5-1080-4704-AB75-97E6466705AA}">
      <dsp:nvSpPr>
        <dsp:cNvPr id="0" name=""/>
        <dsp:cNvSpPr/>
      </dsp:nvSpPr>
      <dsp:spPr>
        <a:xfrm>
          <a:off x="845971" y="-65185"/>
          <a:ext cx="3720954" cy="3975007"/>
        </a:xfrm>
        <a:prstGeom prst="ellipse">
          <a:avLst/>
        </a:prstGeom>
        <a:solidFill>
          <a:srgbClr val="CD663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  <a:br>
            <a:rPr lang="en-US" sz="2000" kern="1200" dirty="0"/>
          </a:br>
          <a:r>
            <a:rPr lang="en-US" sz="2000" kern="1200" dirty="0"/>
            <a:t>Reflect</a:t>
          </a:r>
        </a:p>
      </dsp:txBody>
      <dsp:txXfrm>
        <a:off x="2186258" y="133564"/>
        <a:ext cx="1040378" cy="596251"/>
      </dsp:txXfrm>
    </dsp:sp>
    <dsp:sp modelId="{B72A935A-6CCB-40E1-9CCD-A014E7E16105}">
      <dsp:nvSpPr>
        <dsp:cNvPr id="0" name=""/>
        <dsp:cNvSpPr/>
      </dsp:nvSpPr>
      <dsp:spPr>
        <a:xfrm>
          <a:off x="1141842" y="0"/>
          <a:ext cx="3111540" cy="2986851"/>
        </a:xfrm>
        <a:prstGeom prst="ellipse">
          <a:avLst/>
        </a:prstGeom>
        <a:solidFill>
          <a:srgbClr val="D7845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  <a:br>
            <a:rPr lang="en-US" sz="2000" kern="1200" dirty="0"/>
          </a:br>
          <a:r>
            <a:rPr lang="en-US" sz="2000" kern="1200" dirty="0"/>
            <a:t>Review</a:t>
          </a:r>
        </a:p>
      </dsp:txBody>
      <dsp:txXfrm>
        <a:off x="2153871" y="179211"/>
        <a:ext cx="1087483" cy="537633"/>
      </dsp:txXfrm>
    </dsp:sp>
    <dsp:sp modelId="{62A32CA7-E651-4F17-91B4-5375B3DB28B1}">
      <dsp:nvSpPr>
        <dsp:cNvPr id="0" name=""/>
        <dsp:cNvSpPr/>
      </dsp:nvSpPr>
      <dsp:spPr>
        <a:xfrm>
          <a:off x="1509766" y="0"/>
          <a:ext cx="2378476" cy="2196148"/>
        </a:xfrm>
        <a:prstGeom prst="ellipse">
          <a:avLst/>
        </a:prstGeom>
        <a:solidFill>
          <a:srgbClr val="DD9875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144819" y="164711"/>
        <a:ext cx="1108369" cy="494133"/>
      </dsp:txXfrm>
    </dsp:sp>
    <dsp:sp modelId="{5AFAE42E-ECBE-46B6-8D26-3A5020E7A537}">
      <dsp:nvSpPr>
        <dsp:cNvPr id="0" name=""/>
        <dsp:cNvSpPr/>
      </dsp:nvSpPr>
      <dsp:spPr>
        <a:xfrm>
          <a:off x="1960381" y="0"/>
          <a:ext cx="1487351" cy="1367398"/>
        </a:xfrm>
        <a:prstGeom prst="ellipse">
          <a:avLst/>
        </a:prstGeom>
        <a:solidFill>
          <a:srgbClr val="E5B197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endParaRPr lang="en-US" sz="2000" kern="1200" dirty="0"/>
        </a:p>
      </dsp:txBody>
      <dsp:txXfrm>
        <a:off x="2178198" y="341849"/>
        <a:ext cx="1051716" cy="68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381D-A3D4-4DD1-BA0C-A58C7F142E8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2D3A-E453-4F67-87B4-8468AF19E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4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1675"/>
            <a:ext cx="6262688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535" y="4460930"/>
            <a:ext cx="5207408" cy="42236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18" tIns="47109" rIns="94218" bIns="47109"/>
          <a:lstStyle/>
          <a:p>
            <a:pPr marL="231152" indent="-231152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1675"/>
            <a:ext cx="6262688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535" y="4460930"/>
            <a:ext cx="5207408" cy="42236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18" tIns="47109" rIns="94218" bIns="4710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051" y="4459327"/>
            <a:ext cx="5681980" cy="4225214"/>
          </a:xfrm>
          <a:prstGeom prst="rect">
            <a:avLst/>
          </a:prstGeom>
        </p:spPr>
        <p:txBody>
          <a:bodyPr lIns="92434" tIns="46217" rIns="92434" bIns="46217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D4FBAF-2F10-4C39-9020-7CA5CF9BC924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7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3F409D-EC57-4A51-BB8F-7C68056BAFE7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5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0EFA-B44B-4BD7-A260-79ED29EF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B4438-AA2C-426A-B08A-4AB7214DE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1080-8E35-4426-9668-1ADDF7F3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A7A0-BDFA-40E8-979C-18618C70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4F4C3B-898E-437D-9482-302D4C4C0557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8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DEC2B4-7706-4AF0-B367-6853764E5BDA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D8785-E5B7-4455-9F21-78C779B6911F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AF8D3B-E3BA-4D2F-8EB4-DD3D79679BC6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4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906CF3-C998-47BF-8B7B-156A3FB3E9A6}" type="datetimeFigureOut">
              <a:rPr lang="en-US" smtClean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fld id="{531A6D1D-30ED-4816-AD6F-CE93403E17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64ADF8-1A26-47BC-A78A-A5380EEC6BD7}"/>
              </a:ext>
            </a:extLst>
          </p:cNvPr>
          <p:cNvSpPr/>
          <p:nvPr userDrawn="1"/>
        </p:nvSpPr>
        <p:spPr>
          <a:xfrm>
            <a:off x="10903226" y="5751665"/>
            <a:ext cx="1249295" cy="1048396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j.edu/Tutoring-site/Gloucester-site/Documents/Metacognitive%20Awareness%20Inventory.pdf" TargetMode="External"/><Relationship Id="rId2" Type="http://schemas.openxmlformats.org/officeDocument/2006/relationships/hyperlink" Target="https://www.nwfsc.edu/wp-content/uploads/2017/10/Marsi-tes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gle.i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dmeister.com/" TargetMode="External"/><Relationship Id="rId4" Type="http://schemas.openxmlformats.org/officeDocument/2006/relationships/hyperlink" Target="https://www.mindmup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mygrowthmindsethome.files.wordpress.com/2019/03/blooms-taxonomy.pdf" TargetMode="External"/><Relationship Id="rId3" Type="http://schemas.openxmlformats.org/officeDocument/2006/relationships/hyperlink" Target="https://www.ldatschool.ca/metacognitive-strategies-or-thinking-about-my-thinking/" TargetMode="External"/><Relationship Id="rId7" Type="http://schemas.openxmlformats.org/officeDocument/2006/relationships/hyperlink" Target="https://ciel.viu.ca/sites/default/files/metacognitive_awareness_inventory.docx" TargetMode="External"/><Relationship Id="rId2" Type="http://schemas.openxmlformats.org/officeDocument/2006/relationships/hyperlink" Target="http://www.cas.ls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sc.cornell.edu/how-to-study/" TargetMode="External"/><Relationship Id="rId5" Type="http://schemas.openxmlformats.org/officeDocument/2006/relationships/hyperlink" Target="https://lsc.cornell.edu/notes.html" TargetMode="External"/><Relationship Id="rId4" Type="http://schemas.openxmlformats.org/officeDocument/2006/relationships/hyperlink" Target="https://www.cultofpedagogy.com/note-takin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linkedin.com/in/melodie-kolmetz/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s://twitter.com/AMedTypePerson" TargetMode="External"/><Relationship Id="rId5" Type="http://schemas.openxmlformats.org/officeDocument/2006/relationships/image" Target="../media/image20.svg"/><Relationship Id="rId10" Type="http://schemas.openxmlformats.org/officeDocument/2006/relationships/hyperlink" Target="http://www.amedicaltypeperson.com/" TargetMode="External"/><Relationship Id="rId4" Type="http://schemas.openxmlformats.org/officeDocument/2006/relationships/image" Target="../media/image19.png"/><Relationship Id="rId9" Type="http://schemas.openxmlformats.org/officeDocument/2006/relationships/hyperlink" Target="mailto:melodie@amedicaltypeperson.com" TargetMode="Externa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BD05-0F45-4F87-B5B0-5CB8A03ED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Metacognition for </a:t>
            </a:r>
            <a:r>
              <a:rPr lang="en-US"/>
              <a:t>EMS Educators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72CE0-CC5E-4909-94F7-E861A3388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Melodie J. Kolmetz, MPAS, PA-C, EMT-P, CIC</a:t>
            </a:r>
          </a:p>
        </p:txBody>
      </p:sp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id="{879455C9-B3C7-4AC9-A755-4A21755F173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id="{31E82553-8D2D-4371-9C41-2A3BE01F07B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1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2A79-CFA6-4F1B-AB31-B3B94959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Cycle</a:t>
            </a:r>
          </a:p>
        </p:txBody>
      </p:sp>
      <p:pic>
        <p:nvPicPr>
          <p:cNvPr id="4" name="Content Placeholder 3" descr="Learning cycle gif.gif">
            <a:extLst>
              <a:ext uri="{FF2B5EF4-FFF2-40B4-BE49-F238E27FC236}">
                <a16:creationId xmlns:a16="http://schemas.microsoft.com/office/drawing/2014/main" id="{BB6B2F80-6221-4F7F-919E-DE785242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642" y="1846263"/>
            <a:ext cx="4825041" cy="4022725"/>
          </a:xfrm>
        </p:spPr>
      </p:pic>
    </p:spTree>
    <p:extLst>
      <p:ext uri="{BB962C8B-B14F-4D97-AF65-F5344CB8AC3E}">
        <p14:creationId xmlns:p14="http://schemas.microsoft.com/office/powerpoint/2010/main" val="48257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F2D4-C0C8-4A8A-8319-C2D937AF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Metacognitive Awareness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60993-CA38-4F1E-8CCC-5F1AB82D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Metacognitive Awareness of Reading Strategies (MARSI)</a:t>
            </a:r>
          </a:p>
          <a:p>
            <a:pPr lvl="1"/>
            <a:r>
              <a:rPr lang="en-GB" altLang="en-US" dirty="0"/>
              <a:t>30 items – global, problem-solving, support strategies</a:t>
            </a:r>
          </a:p>
          <a:p>
            <a:pPr lvl="1"/>
            <a:r>
              <a:rPr lang="en-US" dirty="0">
                <a:hlinkClick r:id="rId2"/>
              </a:rPr>
              <a:t>https://www.nwfsc.edu/wp-content/uploads/2017/10/Marsi-test.pdf</a:t>
            </a:r>
            <a:endParaRPr 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Metacognitive Awareness Inventory (MAI)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en-US" dirty="0"/>
              <a:t>52 items, self scoring scale included</a:t>
            </a:r>
            <a:endParaRPr lang="en-GB" altLang="en-US" dirty="0">
              <a:hlinkClick r:id="rId3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en-US" dirty="0">
                <a:hlinkClick r:id="rId3"/>
              </a:rPr>
              <a:t>https://www.rcsj.edu/Tutoring-site/Gloucester-site/Documents/Metacognitive%20Awareness%20Inventory.pdf</a:t>
            </a:r>
            <a:endParaRPr lang="en-GB" alt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54DE-1A9B-4431-BC32-C44D4C8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Theory?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371EB-6FB7-48FF-B0C7-10A5DDCB7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6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7A08-3ABF-41C5-B58B-4A6B5D96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Came Bloom’s</a:t>
            </a:r>
          </a:p>
        </p:txBody>
      </p:sp>
      <p:pic>
        <p:nvPicPr>
          <p:cNvPr id="2056" name="Picture 8" descr="Bloom's Taxonomy is a classification of human cognition critical to the process of learning (Vanderbilt, 2016) [6].">
            <a:extLst>
              <a:ext uri="{FF2B5EF4-FFF2-40B4-BE49-F238E27FC236}">
                <a16:creationId xmlns:a16="http://schemas.microsoft.com/office/drawing/2014/main" id="{1B6F1413-DE14-4E6A-B2D0-1E6A7D8EBB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59" y="1846263"/>
            <a:ext cx="787860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3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5682-FE7A-4FA6-B0EA-D30468F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Bloom’s and Metacognition?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7B0BC3-0AA5-449F-BA9D-6CFCD2ACC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0" y="2063116"/>
            <a:ext cx="89058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5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2C04-2B03-4DE7-9D81-8A53744B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Forget Miller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42CB3-4CA4-4EB2-AA9C-7AB9B25F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15" y="1796567"/>
            <a:ext cx="6722285" cy="4022725"/>
          </a:xfr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EA80BDB-21E1-4F12-8300-A317E931C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91"/>
              </p:ext>
            </p:extLst>
          </p:nvPr>
        </p:nvGraphicFramePr>
        <p:xfrm>
          <a:off x="441738" y="1943100"/>
          <a:ext cx="4087477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2966">
                  <a:extLst>
                    <a:ext uri="{9D8B030D-6E8A-4147-A177-3AD203B41FA5}">
                      <a16:colId xmlns:a16="http://schemas.microsoft.com/office/drawing/2014/main" val="4155145483"/>
                    </a:ext>
                  </a:extLst>
                </a:gridCol>
                <a:gridCol w="2594511">
                  <a:extLst>
                    <a:ext uri="{9D8B030D-6E8A-4147-A177-3AD203B41FA5}">
                      <a16:colId xmlns:a16="http://schemas.microsoft.com/office/drawing/2014/main" val="3695512785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Miller’s &amp; Metacognition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8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Writes the OSCEs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235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Shows 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Completes OSCEs with self/peer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38338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Knows 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Writes practice questions/cases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62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Completes practice MCQ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5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5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3484-0EB8-4614-A904-913ADB43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Guy is Atkinson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FF626D-FD0F-4E49-BCB6-3E2CCD483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6507"/>
            <a:ext cx="6401757" cy="44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C3F9E-D16B-43D9-A9DF-0093FCB49D4E}"/>
              </a:ext>
            </a:extLst>
          </p:cNvPr>
          <p:cNvSpPr txBox="1"/>
          <p:nvPr/>
        </p:nvSpPr>
        <p:spPr>
          <a:xfrm>
            <a:off x="7824579" y="1923222"/>
            <a:ext cx="325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Contextualize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108104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8115-088C-4B05-B5DA-14AB82E5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 and Note Taking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8EEAD-AF7C-45EB-9064-938B466D8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1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48E4-E27D-4011-91C9-16AAD14E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Cornell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F9C9-D20C-4C0F-B604-3F75969DD0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Provides a systematic format for condensing and organizing notes without laborious recopying.</a:t>
            </a:r>
          </a:p>
          <a:p>
            <a:r>
              <a:rPr lang="en-US" sz="2400" dirty="0"/>
              <a:t>Notes are written in the main space and the left side space is used to label each idea and detail with a key word or cue.</a:t>
            </a:r>
          </a:p>
          <a:p>
            <a:r>
              <a:rPr lang="en-US" sz="2400" dirty="0"/>
              <a:t>A summary is compiled at the bottom.</a:t>
            </a:r>
          </a:p>
        </p:txBody>
      </p:sp>
      <p:pic>
        <p:nvPicPr>
          <p:cNvPr id="5124" name="Picture 4" descr="Cornell Note Taking Method | Study Tips | UM at Fort Kent">
            <a:extLst>
              <a:ext uri="{FF2B5EF4-FFF2-40B4-BE49-F238E27FC236}">
                <a16:creationId xmlns:a16="http://schemas.microsoft.com/office/drawing/2014/main" id="{7C0B1121-55F6-44D1-A0E4-E01A7078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08" y="1737360"/>
            <a:ext cx="3322937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7FAF-80D3-43A8-B53C-8D1FED79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Outlining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B58F-85B0-4039-86FD-CD3EF1D555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 information begins at the left.</a:t>
            </a:r>
          </a:p>
          <a:p>
            <a:r>
              <a:rPr lang="en-US" sz="2400" dirty="0"/>
              <a:t>More specific groups of facts are indented to the right.</a:t>
            </a:r>
          </a:p>
          <a:p>
            <a:r>
              <a:rPr lang="en-US" sz="2400" dirty="0"/>
              <a:t>Relationships are indicated with indents.</a:t>
            </a:r>
          </a:p>
          <a:p>
            <a:r>
              <a:rPr lang="en-US" sz="2400" dirty="0"/>
              <a:t>No need for numbers, letters, or Roman numerals.</a:t>
            </a:r>
          </a:p>
          <a:p>
            <a:r>
              <a:rPr lang="en-US" sz="2400" dirty="0"/>
              <a:t>May not work well for science classes or math classes.</a:t>
            </a:r>
          </a:p>
        </p:txBody>
      </p:sp>
      <p:pic>
        <p:nvPicPr>
          <p:cNvPr id="6148" name="Picture 4" descr="4 Note-Taking Systems To Consider - EasyBib Blog">
            <a:extLst>
              <a:ext uri="{FF2B5EF4-FFF2-40B4-BE49-F238E27FC236}">
                <a16:creationId xmlns:a16="http://schemas.microsoft.com/office/drawing/2014/main" id="{A926CB37-4815-473B-B03C-8262D286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737360"/>
            <a:ext cx="5180188" cy="38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3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2759-6DD1-4135-A845-8AA43E38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99DE4-5B8E-47FF-B943-19879F67C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0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A0A7-51B6-4544-9B38-03764265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Mapping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EDD7-AF82-4E21-8C42-D271BE159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Uses comprehension and concentration skills.</a:t>
            </a:r>
          </a:p>
          <a:p>
            <a:r>
              <a:rPr lang="en-US" sz="2400" dirty="0"/>
              <a:t>Each fact or idea relates to other facts or ideas.</a:t>
            </a:r>
          </a:p>
          <a:p>
            <a:r>
              <a:rPr lang="en-US" sz="2400" dirty="0"/>
              <a:t>Graphic representation of the content.</a:t>
            </a:r>
          </a:p>
          <a:p>
            <a:r>
              <a:rPr lang="en-US" sz="2400" dirty="0"/>
              <a:t>Maximizes active participation.</a:t>
            </a:r>
          </a:p>
          <a:p>
            <a:r>
              <a:rPr lang="en-US" sz="2400" dirty="0"/>
              <a:t>Emphasizes critical thinking.</a:t>
            </a:r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FE17A707-2785-4722-A86F-60B0D4CE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45" y="1845733"/>
            <a:ext cx="3938493" cy="41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A623-BD31-45BC-AF46-005EDFE5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BDF4-F57B-43A8-AACC-4350F66A0A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Helps when heavy content comes fast.</a:t>
            </a:r>
          </a:p>
          <a:p>
            <a:r>
              <a:rPr lang="en-US" sz="2400" dirty="0"/>
              <a:t>Lends itself to study and memorization.</a:t>
            </a:r>
          </a:p>
          <a:p>
            <a:r>
              <a:rPr lang="en-US" sz="2400" dirty="0"/>
              <a:t>Excellent for comparing and contrasting.</a:t>
            </a:r>
          </a:p>
        </p:txBody>
      </p:sp>
      <p:pic>
        <p:nvPicPr>
          <p:cNvPr id="8194" name="Picture 2" descr="Charting Method - Ms. Liew&amp;#39;s Class">
            <a:extLst>
              <a:ext uri="{FF2B5EF4-FFF2-40B4-BE49-F238E27FC236}">
                <a16:creationId xmlns:a16="http://schemas.microsoft.com/office/drawing/2014/main" id="{8163112B-7D8F-406D-AAE2-52543C68A9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67" y="1846263"/>
            <a:ext cx="397366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A9DA-D57A-4CE7-B356-CEE8DA79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Sentence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BC1C-6434-410E-AE15-76EB7D8D0C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Each new thought is written on a separate line.</a:t>
            </a:r>
          </a:p>
          <a:p>
            <a:r>
              <a:rPr lang="en-US" sz="2400" dirty="0"/>
              <a:t>Helpful when the instructor presents points but not clear relationships.</a:t>
            </a:r>
          </a:p>
          <a:p>
            <a:r>
              <a:rPr lang="en-US" sz="2400" dirty="0"/>
              <a:t>Good for content-heavy lectures.</a:t>
            </a:r>
          </a:p>
          <a:p>
            <a:endParaRPr lang="en-US" dirty="0"/>
          </a:p>
        </p:txBody>
      </p:sp>
      <p:pic>
        <p:nvPicPr>
          <p:cNvPr id="9220" name="Picture 4" descr="Note Taking and Reading Comprehension Unit 5 Academic Strategies  Instructor: Leticia Apolinaris Welcome and please feel free to chat with  each other until. - ppt download">
            <a:extLst>
              <a:ext uri="{FF2B5EF4-FFF2-40B4-BE49-F238E27FC236}">
                <a16:creationId xmlns:a16="http://schemas.microsoft.com/office/drawing/2014/main" id="{212EEBCD-8E63-46C9-925B-CB518355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96" y="1845734"/>
            <a:ext cx="4996070" cy="37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0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70CF-E660-4FC0-B20B-A77C692E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Metacognitive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0EDD-7203-4D4D-B186-A01F24633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5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What are </a:t>
            </a:r>
            <a:r>
              <a:rPr lang="en-US" altLang="en-US" dirty="0">
                <a:solidFill>
                  <a:srgbClr val="EA1914"/>
                </a:solidFill>
                <a:latin typeface="Calibri Light" panose="020F0302020204030204" pitchFamily="34" charset="0"/>
              </a:rPr>
              <a:t>three</a:t>
            </a:r>
            <a:r>
              <a:rPr lang="en-US" altLang="en-US" dirty="0">
                <a:latin typeface="Calibri Light" panose="020F0302020204030204" pitchFamily="34" charset="0"/>
              </a:rPr>
              <a:t> ideas that have captured your attention from today's class?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What are </a:t>
            </a:r>
            <a:r>
              <a:rPr lang="en-US" altLang="en-US" dirty="0">
                <a:solidFill>
                  <a:srgbClr val="EA1914"/>
                </a:solidFill>
                <a:latin typeface="Calibri Light" panose="020F0302020204030204" pitchFamily="34" charset="0"/>
              </a:rPr>
              <a:t>two</a:t>
            </a:r>
            <a:r>
              <a:rPr lang="en-US" altLang="en-US" dirty="0">
                <a:latin typeface="Calibri Light" panose="020F0302020204030204" pitchFamily="34" charset="0"/>
              </a:rPr>
              <a:t> questions that you are still thinking about related to these topics?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What </a:t>
            </a:r>
            <a:r>
              <a:rPr lang="en-US" altLang="en-US" dirty="0">
                <a:solidFill>
                  <a:srgbClr val="EA1914"/>
                </a:solidFill>
                <a:latin typeface="Calibri Light" panose="020F0302020204030204" pitchFamily="34" charset="0"/>
              </a:rPr>
              <a:t>one</a:t>
            </a:r>
            <a:r>
              <a:rPr lang="en-US" altLang="en-US" dirty="0">
                <a:latin typeface="Calibri Light" panose="020F0302020204030204" pitchFamily="34" charset="0"/>
              </a:rPr>
              <a:t> thing will you remember long after this class is over?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 Paper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Please answer each question in one or two sentences: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What is the most useful, meaningful, or intriguing thing you learned from today's class discussion?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What questions do you have about today's discussion that you would like answered before we move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88ED-6F4E-4860-BA51-81468B1C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Dipsticks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08A0-697B-495F-B8C4-EBC50DE0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a letter to a friend which explains the key ideas</a:t>
            </a:r>
          </a:p>
          <a:p>
            <a:r>
              <a:rPr lang="en-US" sz="2800" dirty="0"/>
              <a:t>Draw a sketch which represents new knowledge gained</a:t>
            </a:r>
          </a:p>
          <a:p>
            <a:r>
              <a:rPr lang="en-US" sz="2800" dirty="0"/>
              <a:t>Think, pair, share with a partner</a:t>
            </a:r>
          </a:p>
        </p:txBody>
      </p:sp>
    </p:spTree>
    <p:extLst>
      <p:ext uri="{BB962C8B-B14F-4D97-AF65-F5344CB8AC3E}">
        <p14:creationId xmlns:p14="http://schemas.microsoft.com/office/powerpoint/2010/main" val="147301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153C-FD33-4A54-9F07-118AAA6B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T-A-G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54AF-0F96-41BE-8D3E-206AD878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</a:t>
            </a:r>
            <a:r>
              <a:rPr lang="en-US" sz="2800" dirty="0"/>
              <a:t>ell your peer something they did well</a:t>
            </a:r>
          </a:p>
          <a:p>
            <a:r>
              <a:rPr lang="en-US" sz="2800" b="1" dirty="0"/>
              <a:t>A</a:t>
            </a:r>
            <a:r>
              <a:rPr lang="en-US" sz="2800" dirty="0"/>
              <a:t>sk a thoughtful question</a:t>
            </a:r>
          </a:p>
          <a:p>
            <a:r>
              <a:rPr lang="en-US" sz="2800" b="1" dirty="0"/>
              <a:t>G</a:t>
            </a:r>
            <a:r>
              <a:rPr lang="en-US" sz="2800" dirty="0"/>
              <a:t>ive a positive suggestion</a:t>
            </a:r>
          </a:p>
        </p:txBody>
      </p:sp>
    </p:spTree>
    <p:extLst>
      <p:ext uri="{BB962C8B-B14F-4D97-AF65-F5344CB8AC3E}">
        <p14:creationId xmlns:p14="http://schemas.microsoft.com/office/powerpoint/2010/main" val="942064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E50A-1E7C-40A6-8052-9F9672A1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EA06-3A21-4FF1-82A5-3C1490ED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Learners make short (1-3 minute) videos explaining key concepts</a:t>
            </a:r>
          </a:p>
          <a:p>
            <a:r>
              <a:rPr lang="en-US" sz="2800" dirty="0"/>
              <a:t>Educator can review and provide feedback</a:t>
            </a:r>
          </a:p>
          <a:p>
            <a:r>
              <a:rPr lang="en-US" sz="2800" dirty="0"/>
              <a:t>Peers can review and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3728844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0152-DC47-4A33-9585-CDB049CF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Metacognitive Strategies for Studying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2125-4A54-49BA-B587-7EF47E6C5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E42D-F034-4507-BE87-5B2A71D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8392-CF47-4E96-80E7-6E776B07F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EMS Provider for 30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Paramedic for 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 for 26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Full-time PA educator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Part-time EMS Educator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Mobile Surgical Services 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Paramedic in Suburban and Rural areas of NY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Doctoral student in Curriculum, Instruction, and the Science of Learning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I LOVE Learning!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FDD22-D3D7-45DB-A4E3-D8DAB33E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70" y="1845734"/>
            <a:ext cx="2364544" cy="35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7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41331"/>
              </p:ext>
            </p:extLst>
          </p:nvPr>
        </p:nvGraphicFramePr>
        <p:xfrm>
          <a:off x="2539448" y="184073"/>
          <a:ext cx="6838123" cy="6061855"/>
        </p:xfrm>
        <a:graphic>
          <a:graphicData uri="http://schemas.openxmlformats.org/drawingml/2006/table">
            <a:tbl>
              <a:tblPr/>
              <a:tblGrid>
                <a:gridCol w="135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Strategy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How to Use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When to Use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What is it for?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Skim/Survey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Search for headings, highlighted words previews, summaries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Before you read a long piece of text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Gives an overview of the key concepts, helps you to focus on the important points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Slow down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Stop, read and think about information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When information seems important. If you realise you don’t understand what you have just read.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Improves your focus on important information.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Activate prior knowledge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Stop and think about what you already know about a topic.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Before you read something or do an unfamiliar task.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Makes new information easier to remember and allows you to see links between subjects. Information is less daunting if you already know something about the topic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Fit ideas together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Relate main ideas to one another. Look for themes that connect the main ideas, or a conclusion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When thinking about complex information, when deep understanding is needed. 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Once you know how ideas are related they are easier to remember than learning as if they are separate facts. Also helps to understand them more deeply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Draw Diagrams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Identify main ideas, connect them, classify ideas, decide which information is most important and which is supporting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When there is a lot of factual information that is interrelated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itchFamily="18" charset="0"/>
                          <a:cs typeface="Calibri Light" panose="020F0302020204030204" pitchFamily="34" charset="0"/>
                        </a:rPr>
                        <a:t>Helps to identify main ideas and organise them into categories. Reduces memory load. May be easier to visualise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itchFamily="18" charset="0"/>
                        <a:cs typeface="Calibri Light" panose="020F03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11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Maps</a:t>
            </a:r>
          </a:p>
        </p:txBody>
      </p:sp>
      <p:pic>
        <p:nvPicPr>
          <p:cNvPr id="4" name="Picture 5" descr="concept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04" y="2124292"/>
            <a:ext cx="3171429" cy="346666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8663-F21C-4195-90CC-1576F6835D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Minimal writing</a:t>
            </a:r>
          </a:p>
          <a:p>
            <a:r>
              <a:rPr lang="en-GB" altLang="en-US" sz="2800" dirty="0"/>
              <a:t>Precision of expression required</a:t>
            </a:r>
          </a:p>
          <a:p>
            <a:r>
              <a:rPr lang="en-GB" altLang="en-US" sz="2800" dirty="0"/>
              <a:t>Indicates understanding of a topic</a:t>
            </a:r>
          </a:p>
          <a:p>
            <a:r>
              <a:rPr lang="en-GB" altLang="en-US" sz="2800" dirty="0"/>
              <a:t>Opportunity for planning, revising &amp; evaluation</a:t>
            </a:r>
          </a:p>
          <a:p>
            <a:r>
              <a:rPr lang="en-GB" altLang="en-US" sz="2800" dirty="0"/>
              <a:t>Helpful study guides</a:t>
            </a:r>
          </a:p>
        </p:txBody>
      </p:sp>
    </p:spTree>
    <p:extLst>
      <p:ext uri="{BB962C8B-B14F-4D97-AF65-F5344CB8AC3E}">
        <p14:creationId xmlns:p14="http://schemas.microsoft.com/office/powerpoint/2010/main" val="387019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Concept </a:t>
            </a:r>
            <a:br>
              <a:rPr lang="en-US" dirty="0"/>
            </a:br>
            <a:r>
              <a:rPr lang="en-US" dirty="0"/>
              <a:t>Map</a:t>
            </a:r>
          </a:p>
        </p:txBody>
      </p:sp>
      <p:pic>
        <p:nvPicPr>
          <p:cNvPr id="4" name="Picture 5" descr="Concept map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9478" y="1056132"/>
            <a:ext cx="7315200" cy="4745736"/>
          </a:xfrm>
        </p:spPr>
      </p:pic>
      <p:sp>
        <p:nvSpPr>
          <p:cNvPr id="5" name="Rectangle 4"/>
          <p:cNvSpPr/>
          <p:nvPr/>
        </p:nvSpPr>
        <p:spPr>
          <a:xfrm>
            <a:off x="1245215" y="284605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https://coggle.it/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1121" y="3319750"/>
            <a:ext cx="288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https://www.mindmup.com/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1435" y="3832766"/>
            <a:ext cx="316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https://www.mindmeister.com/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51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685800"/>
            <a:ext cx="76581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+mn-lt"/>
              </a:rPr>
              <a:t>Chapter Map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0" y="2895600"/>
            <a:ext cx="3429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514600" y="3581400"/>
            <a:ext cx="1524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495800" y="3581400"/>
            <a:ext cx="1524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705600" y="3581400"/>
            <a:ext cx="1524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8686800" y="3657600"/>
            <a:ext cx="1524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5908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3528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495800" y="4267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5410200" y="4267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65532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7239000" y="434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78486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88392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9677400" y="4191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486400" y="48768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019800" y="48768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8686800" y="49530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9372600" y="49530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7315200" y="49530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953000" y="48768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3733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5257800" y="3200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7315200" y="3200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8001000" y="3200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2895600" y="396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3505200" y="3962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48006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5486400" y="3962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H="1">
            <a:off x="6934200" y="396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75438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7924800" y="396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9220200" y="4038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9753600" y="396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H="1">
            <a:off x="5334000" y="4724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7150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58674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75438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8839200" y="4648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9220200" y="4572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4648201" y="1981201"/>
            <a:ext cx="256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Title of Chapter</a:t>
            </a: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5943600" y="2362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422526" y="2605088"/>
            <a:ext cx="2073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Primary Headings</a:t>
            </a: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048000" y="2971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2613026" y="5478464"/>
            <a:ext cx="264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Subheadings</a:t>
            </a:r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 flipH="1" flipV="1">
            <a:off x="2819400" y="4419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V="1">
            <a:off x="3276600" y="4419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562601" y="5715000"/>
            <a:ext cx="264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Secondary Subheadings</a:t>
            </a: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H="1" flipV="1">
            <a:off x="5257800" y="5105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flipH="1" flipV="1">
            <a:off x="5715000" y="5105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 flipV="1">
            <a:off x="6172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9342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Compare and Contrast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743200" y="17526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Concept #1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0" y="17526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Concept #2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67201" y="2971801"/>
            <a:ext cx="321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/>
              <a:t>How are they similar?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67200" y="4343401"/>
            <a:ext cx="322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/>
              <a:t>How are they different?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962400" y="2514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705600" y="2514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91000" y="3429000"/>
            <a:ext cx="3276600" cy="685800"/>
            <a:chOff x="1728" y="2400"/>
            <a:chExt cx="2064" cy="432"/>
          </a:xfrm>
        </p:grpSpPr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1728" y="240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1728" y="25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1728" y="26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45" name="Line 13"/>
            <p:cNvSpPr>
              <a:spLocks noChangeShapeType="1"/>
            </p:cNvSpPr>
            <p:nvPr/>
          </p:nvSpPr>
          <p:spPr bwMode="auto">
            <a:xfrm>
              <a:off x="1728" y="283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19400" y="5334000"/>
            <a:ext cx="2743200" cy="685800"/>
            <a:chOff x="1728" y="2400"/>
            <a:chExt cx="2064" cy="432"/>
          </a:xfrm>
        </p:grpSpPr>
        <p:sp>
          <p:nvSpPr>
            <p:cNvPr id="30738" name="Line 15"/>
            <p:cNvSpPr>
              <a:spLocks noChangeShapeType="1"/>
            </p:cNvSpPr>
            <p:nvPr/>
          </p:nvSpPr>
          <p:spPr bwMode="auto">
            <a:xfrm>
              <a:off x="1728" y="240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39" name="Line 16"/>
            <p:cNvSpPr>
              <a:spLocks noChangeShapeType="1"/>
            </p:cNvSpPr>
            <p:nvPr/>
          </p:nvSpPr>
          <p:spPr bwMode="auto">
            <a:xfrm>
              <a:off x="1728" y="25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40" name="Line 17"/>
            <p:cNvSpPr>
              <a:spLocks noChangeShapeType="1"/>
            </p:cNvSpPr>
            <p:nvPr/>
          </p:nvSpPr>
          <p:spPr bwMode="auto">
            <a:xfrm>
              <a:off x="1728" y="26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41" name="Line 18"/>
            <p:cNvSpPr>
              <a:spLocks noChangeShapeType="1"/>
            </p:cNvSpPr>
            <p:nvPr/>
          </p:nvSpPr>
          <p:spPr bwMode="auto">
            <a:xfrm>
              <a:off x="1728" y="283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477000" y="5334000"/>
            <a:ext cx="2743200" cy="685800"/>
            <a:chOff x="1728" y="2400"/>
            <a:chExt cx="2064" cy="432"/>
          </a:xfrm>
        </p:grpSpPr>
        <p:sp>
          <p:nvSpPr>
            <p:cNvPr id="30734" name="Line 20"/>
            <p:cNvSpPr>
              <a:spLocks noChangeShapeType="1"/>
            </p:cNvSpPr>
            <p:nvPr/>
          </p:nvSpPr>
          <p:spPr bwMode="auto">
            <a:xfrm>
              <a:off x="1728" y="240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35" name="Line 21"/>
            <p:cNvSpPr>
              <a:spLocks noChangeShapeType="1"/>
            </p:cNvSpPr>
            <p:nvPr/>
          </p:nvSpPr>
          <p:spPr bwMode="auto">
            <a:xfrm>
              <a:off x="1728" y="25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36" name="Line 22"/>
            <p:cNvSpPr>
              <a:spLocks noChangeShapeType="1"/>
            </p:cNvSpPr>
            <p:nvPr/>
          </p:nvSpPr>
          <p:spPr bwMode="auto">
            <a:xfrm>
              <a:off x="1728" y="26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37" name="Line 23"/>
            <p:cNvSpPr>
              <a:spLocks noChangeShapeType="1"/>
            </p:cNvSpPr>
            <p:nvPr/>
          </p:nvSpPr>
          <p:spPr bwMode="auto">
            <a:xfrm>
              <a:off x="1728" y="283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32" name="Line 24"/>
          <p:cNvSpPr>
            <a:spLocks noChangeShapeType="1"/>
          </p:cNvSpPr>
          <p:nvPr/>
        </p:nvSpPr>
        <p:spPr bwMode="auto">
          <a:xfrm flipH="1">
            <a:off x="4267200" y="4724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3" name="Line 25"/>
          <p:cNvSpPr>
            <a:spLocks noChangeShapeType="1"/>
          </p:cNvSpPr>
          <p:nvPr/>
        </p:nvSpPr>
        <p:spPr bwMode="auto">
          <a:xfrm>
            <a:off x="6324600" y="4724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DC29-1F39-46AF-A310-C5567EAE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Metacognitive Strategies for Learners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D558-2F5D-43F3-AAB7-29B6CB171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7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2743200" y="1066800"/>
            <a:ext cx="3962400" cy="3823094"/>
            <a:chOff x="144629" y="419114"/>
            <a:chExt cx="4351170" cy="4495755"/>
          </a:xfrm>
          <a:solidFill>
            <a:srgbClr val="BD5D2D"/>
          </a:solidFill>
          <a:scene3d>
            <a:camera prst="orthographicFront"/>
            <a:lightRig rig="flat" dir="t"/>
          </a:scene3d>
        </p:grpSpPr>
        <p:sp>
          <p:nvSpPr>
            <p:cNvPr id="28" name="Oval 27"/>
            <p:cNvSpPr/>
            <p:nvPr/>
          </p:nvSpPr>
          <p:spPr>
            <a:xfrm>
              <a:off x="144629" y="419114"/>
              <a:ext cx="4351170" cy="4495755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711921" y="643902"/>
              <a:ext cx="1216587" cy="6743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4</a:t>
              </a:r>
              <a:br>
                <a:rPr lang="en-US" sz="2000" dirty="0"/>
              </a:br>
              <a:r>
                <a:rPr lang="en-US" sz="2000" dirty="0">
                  <a:solidFill>
                    <a:schemeClr val="bg1"/>
                  </a:solidFill>
                </a:rPr>
                <a:t>Reflect</a:t>
              </a:r>
            </a:p>
          </p:txBody>
        </p:sp>
      </p:grpSp>
      <p:graphicFrame>
        <p:nvGraphicFramePr>
          <p:cNvPr id="29" name="Diagram 28"/>
          <p:cNvGraphicFramePr/>
          <p:nvPr/>
        </p:nvGraphicFramePr>
        <p:xfrm>
          <a:off x="2007766" y="418107"/>
          <a:ext cx="5289176" cy="384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81201" y="4953000"/>
            <a:ext cx="8264745" cy="1371600"/>
          </a:xfrm>
          <a:prstGeom prst="roundRect">
            <a:avLst>
              <a:gd name="adj" fmla="val 1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1524000" y="1"/>
            <a:ext cx="9144000" cy="646331"/>
          </a:xfrm>
          <a:prstGeom prst="rect">
            <a:avLst/>
          </a:prstGeom>
          <a:solidFill>
            <a:srgbClr val="666666"/>
          </a:solidFill>
        </p:spPr>
        <p:txBody>
          <a:bodyPr wrap="square" tIns="182880" rIns="457200" bIns="91440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The Study Cycle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981201" y="5334001"/>
          <a:ext cx="8157883" cy="1024433"/>
        </p:xfrm>
        <a:graphic>
          <a:graphicData uri="http://schemas.openxmlformats.org/drawingml/2006/table">
            <a:tbl>
              <a:tblPr/>
              <a:tblGrid>
                <a:gridCol w="32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Set a Goal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(1-2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Decide what you want to accomplish in your study session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 Light" panose="020F0302020204030204" pitchFamily="34" charset="0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Study with Focus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(30-50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Interact with material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- organize, concept map, summarize,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 process, re-read, fill-in notes, reflect, etc.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 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 Light" panose="020F0302020204030204" pitchFamily="34" charset="0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Reward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 Yourself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(10-15 min) 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Take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 a break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– call a friend, play a short game, get a snack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 Light" panose="020F0302020204030204" pitchFamily="34" charset="0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Review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 Light" panose="020F0302020204030204" pitchFamily="34" charset="0"/>
                        </a:rPr>
                        <a:t>(5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 Light" panose="020F0302020204030204" pitchFamily="34" charset="0"/>
                        </a:rPr>
                        <a:t>Go over what you just studied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 Light" panose="020F0302020204030204" pitchFamily="34" charset="0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71383" y="4831773"/>
            <a:ext cx="41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*Intense Study Sessions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82880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Attend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39770" y="2756063"/>
            <a:ext cx="110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7201" y="3505201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423647" y="1714440"/>
            <a:ext cx="4948518" cy="47012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13294" y="1766394"/>
            <a:ext cx="4930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/>
              <a:t>Attend</a:t>
            </a:r>
            <a:r>
              <a:rPr lang="en-US" sz="1200" i="1" u="sng" dirty="0"/>
              <a:t> </a:t>
            </a:r>
            <a:r>
              <a:rPr lang="en-US" sz="1200" b="1" u="sng" dirty="0"/>
              <a:t>class </a:t>
            </a:r>
            <a:r>
              <a:rPr lang="en-US" sz="1200" dirty="0"/>
              <a:t>– </a:t>
            </a:r>
            <a:r>
              <a:rPr lang="en-US" sz="1200" b="1" dirty="0"/>
              <a:t>GO TO CLASS! </a:t>
            </a:r>
            <a:r>
              <a:rPr lang="en-US" sz="1200" dirty="0"/>
              <a:t>Answer and ask questions and take meaningful notes. 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23647" y="2479818"/>
            <a:ext cx="4948518" cy="43210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423647" y="4054925"/>
            <a:ext cx="4948518" cy="571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423647" y="885698"/>
            <a:ext cx="4948518" cy="571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513294" y="834829"/>
            <a:ext cx="4930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81025" algn="l"/>
              </a:tabLst>
            </a:pPr>
            <a:r>
              <a:rPr lang="en-US" sz="1200" b="1" i="1" u="sng" dirty="0">
                <a:ea typeface="Calibri" pitchFamily="34" charset="0"/>
                <a:cs typeface="Calibri Light" panose="020F0302020204030204" pitchFamily="34" charset="0"/>
              </a:rPr>
              <a:t>Preview</a:t>
            </a:r>
            <a:r>
              <a:rPr lang="en-US" sz="1200" b="1" u="sng" dirty="0">
                <a:ea typeface="Calibri" pitchFamily="34" charset="0"/>
                <a:cs typeface="Calibri Light" panose="020F0302020204030204" pitchFamily="34" charset="0"/>
              </a:rPr>
              <a:t> before class</a:t>
            </a:r>
            <a:r>
              <a:rPr lang="en-US" sz="1200" b="1" dirty="0">
                <a:ea typeface="Calibri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/>
              <a:t>–</a:t>
            </a:r>
            <a:r>
              <a:rPr lang="en-US" sz="1200" dirty="0">
                <a:ea typeface="Calibri" pitchFamily="34" charset="0"/>
                <a:cs typeface="Calibri Light" panose="020F0302020204030204" pitchFamily="34" charset="0"/>
              </a:rPr>
              <a:t> Skim the chapter, </a:t>
            </a:r>
            <a:r>
              <a:rPr lang="en-US" sz="1200" dirty="0"/>
              <a:t>note headings and boldface words, </a:t>
            </a:r>
            <a:r>
              <a:rPr lang="en-US" sz="1200" dirty="0">
                <a:ea typeface="Calibri" pitchFamily="34" charset="0"/>
                <a:cs typeface="Calibri Light" panose="020F0302020204030204" pitchFamily="34" charset="0"/>
              </a:rPr>
              <a:t>review summaries and chapter objectives, and come up with questions you’d  like the lecture to answer for you. </a:t>
            </a:r>
            <a:endParaRPr lang="en-US" sz="1200" dirty="0"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3294" y="2531773"/>
            <a:ext cx="4930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/>
              <a:t>Review</a:t>
            </a:r>
            <a:r>
              <a:rPr lang="en-US" sz="1200" b="1" u="sng" dirty="0"/>
              <a:t> after class</a:t>
            </a:r>
            <a:r>
              <a:rPr lang="en-US" sz="1200" u="sng" dirty="0"/>
              <a:t> </a:t>
            </a:r>
            <a:r>
              <a:rPr lang="en-US" sz="1200" dirty="0"/>
              <a:t>– As soon after class as possible, read notes, fill in gaps and note any questions.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3294" y="4102315"/>
            <a:ext cx="493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/>
              <a:t>Assess</a:t>
            </a:r>
            <a:r>
              <a:rPr lang="en-US" sz="1200" b="1" u="sng" dirty="0"/>
              <a:t> your Learning</a:t>
            </a:r>
            <a:r>
              <a:rPr lang="en-US" sz="1200" b="1" dirty="0"/>
              <a:t> </a:t>
            </a:r>
            <a:r>
              <a:rPr lang="en-US" sz="1200" dirty="0"/>
              <a:t>– Periodically perform reality checks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dirty="0"/>
              <a:t>Am I using study methods that are effective?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dirty="0"/>
              <a:t>Do I understand the material enough to teach it to others?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8600" y="914401"/>
            <a:ext cx="120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Preview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0" y="0"/>
            <a:ext cx="9144000" cy="0"/>
          </a:xfrm>
          <a:prstGeom prst="line">
            <a:avLst/>
          </a:prstGeom>
          <a:ln w="76200">
            <a:solidFill>
              <a:srgbClr val="CD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6390409"/>
            <a:ext cx="9144000" cy="0"/>
          </a:xfrm>
          <a:prstGeom prst="line">
            <a:avLst/>
          </a:prstGeom>
          <a:ln w="76200">
            <a:solidFill>
              <a:srgbClr val="CD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199779" y="6390410"/>
            <a:ext cx="2891118" cy="2337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 for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cademic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uccess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77001" y="6663170"/>
            <a:ext cx="3675529" cy="19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B-31 Coates Hall </a:t>
            </a:r>
            <a:r>
              <a:rPr lang="en-US" sz="1000" noProof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</a:t>
            </a:r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225.578.2872 </a:t>
            </a:r>
            <a:r>
              <a:rPr lang="en-US" sz="1000" noProof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▪</a:t>
            </a:r>
            <a:r>
              <a:rPr lang="en-U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www.cas.lsu.edu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1" y="4267201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Assess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23647" y="3173582"/>
            <a:ext cx="4948518" cy="6754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423648" y="3124201"/>
            <a:ext cx="5244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/>
              <a:t>Study </a:t>
            </a:r>
            <a:r>
              <a:rPr lang="en-US" sz="1200" dirty="0"/>
              <a:t>– Repetition is the key.  Ask questions such as ‘why’, ‘how’, and ‘what if’.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dirty="0"/>
              <a:t>Intense Study Sessions* - 3-5 short study sessions per day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dirty="0"/>
              <a:t>Weekend Review – Read notes and material from the week to make       	connections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2237" y="6469424"/>
            <a:ext cx="1008529" cy="1807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58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tools do I already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syllabus!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 </a:t>
            </a:r>
            <a:r>
              <a:rPr lang="en-US" sz="2800" b="1" dirty="0"/>
              <a:t>learning outcome</a:t>
            </a:r>
            <a:r>
              <a:rPr lang="en-US" sz="2800" dirty="0"/>
              <a:t> describes the overall purpose or goal from participation in an educational activity. Courses should be planned with a measurable </a:t>
            </a:r>
            <a:r>
              <a:rPr lang="en-US" sz="2800" b="1" dirty="0"/>
              <a:t>learning outcome</a:t>
            </a:r>
            <a:r>
              <a:rPr lang="en-US" sz="2800" dirty="0"/>
              <a:t> in mind.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Learning objectives</a:t>
            </a:r>
            <a:r>
              <a:rPr lang="en-US" sz="2800" dirty="0"/>
              <a:t> are used to organize specific topics or individual </a:t>
            </a:r>
            <a:r>
              <a:rPr lang="en-US" sz="2800" b="1" dirty="0"/>
              <a:t>learning</a:t>
            </a:r>
            <a:r>
              <a:rPr lang="en-US" sz="2800" dirty="0"/>
              <a:t> activities to achieve the overall </a:t>
            </a:r>
            <a:r>
              <a:rPr lang="en-US" sz="2800" b="1" dirty="0"/>
              <a:t>learning outcome</a:t>
            </a:r>
            <a:r>
              <a:rPr lang="en-US" sz="2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Textbook chapters-terminology, self-check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9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800" dirty="0"/>
              <a:t>What is the nature of the task?</a:t>
            </a:r>
            <a:endParaRPr lang="en-US" sz="2800" dirty="0"/>
          </a:p>
          <a:p>
            <a:pPr fontAlgn="base"/>
            <a:r>
              <a:rPr lang="en-GB" sz="2800" dirty="0"/>
              <a:t>What is my goal?</a:t>
            </a:r>
            <a:endParaRPr lang="en-US" sz="2800" dirty="0"/>
          </a:p>
          <a:p>
            <a:pPr fontAlgn="base"/>
            <a:r>
              <a:rPr lang="en-GB" sz="2800" dirty="0"/>
              <a:t>What kind of information and strategies do I need?</a:t>
            </a:r>
            <a:endParaRPr lang="en-US" sz="2800" dirty="0"/>
          </a:p>
          <a:p>
            <a:pPr fontAlgn="base"/>
            <a:r>
              <a:rPr lang="en-GB" sz="2800" dirty="0"/>
              <a:t>How much time and resources do I need?</a:t>
            </a:r>
          </a:p>
        </p:txBody>
      </p:sp>
    </p:spTree>
    <p:extLst>
      <p:ext uri="{BB962C8B-B14F-4D97-AF65-F5344CB8AC3E}">
        <p14:creationId xmlns:p14="http://schemas.microsoft.com/office/powerpoint/2010/main" val="1274300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2FB4-88A2-4718-B8F7-07818851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4BB80-6AAF-4D70-AC9F-A1946958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 of the following might be helpful to 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Glossary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Concept 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Graph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Illustration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6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CE14-7BD8-49FE-AABF-82E2CB2B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7587C-1B47-4E2B-8B82-2CDC7D1D6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81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2800" dirty="0"/>
              <a:t>Do I have a clear understanding of what I am doing?</a:t>
            </a:r>
            <a:endParaRPr lang="en-US" sz="2800" dirty="0"/>
          </a:p>
          <a:p>
            <a:pPr fontAlgn="base"/>
            <a:r>
              <a:rPr lang="en-GB" sz="2800" dirty="0"/>
              <a:t>Does the task make sense to me?</a:t>
            </a:r>
            <a:endParaRPr lang="en-US" sz="2800" dirty="0"/>
          </a:p>
          <a:p>
            <a:pPr fontAlgn="base"/>
            <a:r>
              <a:rPr lang="en-GB" sz="2800" dirty="0"/>
              <a:t>Am I reaching my goals?</a:t>
            </a:r>
            <a:endParaRPr lang="en-US" sz="2800" dirty="0"/>
          </a:p>
          <a:p>
            <a:pPr fontAlgn="base"/>
            <a:r>
              <a:rPr lang="en-GB" sz="2800" dirty="0"/>
              <a:t>Do I need to make changes?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0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222D-408B-4E72-BF41-37E9A0C0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BB6C-E703-402F-B0F5-909E616FE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Who can I ask for help?</a:t>
            </a:r>
          </a:p>
          <a:p>
            <a:r>
              <a:rPr lang="en-US" sz="2800" dirty="0"/>
              <a:t>Can I change strategies?</a:t>
            </a:r>
          </a:p>
          <a:p>
            <a:r>
              <a:rPr lang="en-US" sz="2800" dirty="0"/>
              <a:t>Do I need to return to the information source?</a:t>
            </a:r>
          </a:p>
        </p:txBody>
      </p:sp>
    </p:spTree>
    <p:extLst>
      <p:ext uri="{BB962C8B-B14F-4D97-AF65-F5344CB8AC3E}">
        <p14:creationId xmlns:p14="http://schemas.microsoft.com/office/powerpoint/2010/main" val="382241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800" dirty="0"/>
              <a:t>Have I reached my goal?</a:t>
            </a:r>
            <a:endParaRPr lang="en-US" sz="2800" dirty="0"/>
          </a:p>
          <a:p>
            <a:pPr fontAlgn="base"/>
            <a:r>
              <a:rPr lang="en-GB" sz="2800" dirty="0"/>
              <a:t>What worked?</a:t>
            </a:r>
            <a:endParaRPr lang="en-US" sz="2800" dirty="0"/>
          </a:p>
          <a:p>
            <a:pPr fontAlgn="base"/>
            <a:r>
              <a:rPr lang="en-GB" sz="2800" dirty="0"/>
              <a:t>What didn’t work?</a:t>
            </a:r>
            <a:endParaRPr lang="en-US" sz="2800" dirty="0"/>
          </a:p>
          <a:p>
            <a:pPr fontAlgn="base"/>
            <a:r>
              <a:rPr lang="en-GB" sz="2800" dirty="0"/>
              <a:t>Would I do things differently the next time?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3717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5161-AD5E-434B-8A8F-A5B1F90C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Your Performance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FDCF-9CF0-497B-BA10-79C288969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18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Your </a:t>
            </a:r>
            <a:br>
              <a:rPr lang="en-US" dirty="0"/>
            </a:br>
            <a:r>
              <a:rPr lang="en-US" dirty="0"/>
              <a:t>Own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The role of motivation: mastery vs. performance</a:t>
            </a:r>
          </a:p>
          <a:p>
            <a:r>
              <a:rPr lang="en-GB" altLang="en-US" sz="2800" dirty="0"/>
              <a:t>Refer to learning objectives!</a:t>
            </a:r>
          </a:p>
          <a:p>
            <a:r>
              <a:rPr lang="en-GB" altLang="en-US" sz="2800" dirty="0"/>
              <a:t>Evaluate your work – and follow up knowledge gaps</a:t>
            </a:r>
          </a:p>
          <a:p>
            <a:r>
              <a:rPr lang="en-GB" altLang="en-US" sz="2800" dirty="0"/>
              <a:t>Make time for regular reflection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Questions for Remembering</a:t>
            </a:r>
            <a:endParaRPr lang="en-AU" altLang="en-US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What happened after...?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How many...?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What is...?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Who was it that...?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Can you name 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Find the definition of…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Describe what happened after…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Who spoke to...?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Which is true or false...?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en-AU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7438471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Questions for Understanding</a:t>
            </a:r>
            <a:endParaRPr lang="en-AU" altLang="en-US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Can you explain why…?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Can you write in your own words?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How would you explain…?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Can you write a brief outline...?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What do you think could have happened next...?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Who do you think...?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What was the main idea...?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Can you clarify…?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you illustrate…?</a:t>
            </a:r>
            <a:endParaRPr lang="en-AU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/>
              <a:t>Does everyone act in the way that …….. does?</a:t>
            </a:r>
          </a:p>
        </p:txBody>
      </p:sp>
    </p:spTree>
    <p:extLst>
      <p:ext uri="{BB962C8B-B14F-4D97-AF65-F5344CB8AC3E}">
        <p14:creationId xmlns:p14="http://schemas.microsoft.com/office/powerpoint/2010/main" val="27917599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Questions for Applying</a:t>
            </a:r>
            <a:endParaRPr lang="en-AU" altLang="en-US" dirty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Do you know of another instance where…?</a:t>
            </a:r>
          </a:p>
          <a:p>
            <a:pPr eaLnBrk="1" hangingPunct="1"/>
            <a:r>
              <a:rPr lang="en-US" altLang="en-US" sz="2400" dirty="0"/>
              <a:t>Can you group by characteristics such as…?</a:t>
            </a:r>
          </a:p>
          <a:p>
            <a:pPr eaLnBrk="1" hangingPunct="1"/>
            <a:r>
              <a:rPr lang="en-US" altLang="en-US" sz="2400" dirty="0"/>
              <a:t>Which factors would you change if…?</a:t>
            </a:r>
          </a:p>
          <a:p>
            <a:pPr eaLnBrk="1" hangingPunct="1"/>
            <a:r>
              <a:rPr lang="en-US" altLang="en-US" sz="2400" dirty="0"/>
              <a:t>What questions would you ask of…?</a:t>
            </a:r>
          </a:p>
          <a:p>
            <a:pPr eaLnBrk="1" hangingPunct="1"/>
            <a:r>
              <a:rPr lang="en-US" altLang="en-US" sz="2400" dirty="0"/>
              <a:t>From the information given, can you develop a set of instructions about…?</a:t>
            </a:r>
          </a:p>
          <a:p>
            <a:pPr algn="r" eaLnBrk="1" hangingPunct="1">
              <a:buFontTx/>
              <a:buNone/>
            </a:pPr>
            <a:endParaRPr lang="en-US" altLang="en-US" sz="1800" dirty="0"/>
          </a:p>
          <a:p>
            <a:pPr algn="r" eaLnBrk="1" hangingPunct="1">
              <a:buFontTx/>
              <a:buNone/>
            </a:pPr>
            <a:endParaRPr lang="en-US" altLang="en-US" sz="1800" dirty="0"/>
          </a:p>
          <a:p>
            <a:pPr eaLnBrk="1" hangingPunct="1">
              <a:buFontTx/>
              <a:buNone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6558325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Questions for Analyzing</a:t>
            </a:r>
            <a:endParaRPr lang="en-AU" altLang="en-US" dirty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altLang="en-US" dirty="0"/>
              <a:t>Which events could not have happened?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If. ..happened, what might the ending have been?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How is...similar to...?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What do you see as other possible outcomes?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Why did...changes occur?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Can you explain what must have happened when...?</a:t>
            </a:r>
          </a:p>
          <a:p>
            <a:pPr eaLnBrk="1" hangingPunct="1">
              <a:lnSpc>
                <a:spcPct val="90000"/>
              </a:lnSpc>
            </a:pPr>
            <a:endParaRPr lang="en-AU" altLang="en-US" dirty="0"/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What are some or the problems of...?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Can you distinguish between...?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What were some of the motives behind..?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What was the turning point?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What was the problem with...?</a:t>
            </a:r>
          </a:p>
        </p:txBody>
      </p:sp>
    </p:spTree>
    <p:extLst>
      <p:ext uri="{BB962C8B-B14F-4D97-AF65-F5344CB8AC3E}">
        <p14:creationId xmlns:p14="http://schemas.microsoft.com/office/powerpoint/2010/main" val="99159123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Questions for Evaluating</a:t>
            </a:r>
            <a:endParaRPr lang="en-AU" altLang="en-US" dirty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 algn="r" eaLnBrk="1" hangingPunct="1">
              <a:lnSpc>
                <a:spcPct val="80000"/>
              </a:lnSpc>
              <a:buFontTx/>
              <a:buNone/>
            </a:pPr>
            <a:endParaRPr lang="en-AU" altLang="en-US" sz="80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AU" altLang="en-US" sz="8000" dirty="0"/>
              <a:t>Is there a better solution to...?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Judge the value of... What do you think about...?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Can you defend your position about...?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Do you think...is a good or bad thing?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How would you have handled...?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What changes to.. would you recommend?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Do you believe...? How would you feel if. ..?</a:t>
            </a:r>
          </a:p>
          <a:p>
            <a:pPr>
              <a:lnSpc>
                <a:spcPct val="80000"/>
              </a:lnSpc>
            </a:pPr>
            <a:endParaRPr lang="en-AU" altLang="en-US" sz="8000" dirty="0"/>
          </a:p>
          <a:p>
            <a:pPr>
              <a:lnSpc>
                <a:spcPct val="80000"/>
              </a:lnSpc>
            </a:pPr>
            <a:endParaRPr lang="en-AU" altLang="en-US" sz="8000" dirty="0"/>
          </a:p>
          <a:p>
            <a:pPr>
              <a:lnSpc>
                <a:spcPct val="80000"/>
              </a:lnSpc>
            </a:pPr>
            <a:endParaRPr lang="en-AU" altLang="en-US" sz="8000" dirty="0"/>
          </a:p>
          <a:p>
            <a:pPr>
              <a:lnSpc>
                <a:spcPct val="80000"/>
              </a:lnSpc>
            </a:pPr>
            <a:endParaRPr lang="en-AU" altLang="en-US" sz="8000" dirty="0"/>
          </a:p>
          <a:p>
            <a:pPr>
              <a:lnSpc>
                <a:spcPct val="80000"/>
              </a:lnSpc>
            </a:pPr>
            <a:r>
              <a:rPr lang="en-AU" altLang="en-US" sz="8000" dirty="0"/>
              <a:t>How effective are. 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What are the consequences..?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What influence will....have on our lives?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What are the pros and cons of....?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Why is ....of value? 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What are the alternatives?</a:t>
            </a:r>
          </a:p>
          <a:p>
            <a:pPr>
              <a:lnSpc>
                <a:spcPct val="80000"/>
              </a:lnSpc>
            </a:pPr>
            <a:r>
              <a:rPr lang="en-AU" altLang="en-US" sz="8000" dirty="0"/>
              <a:t>Who will gain &amp; who will loose? </a:t>
            </a:r>
            <a:endParaRPr lang="en-US" altLang="en-US" sz="8000" dirty="0"/>
          </a:p>
          <a:p>
            <a:pPr algn="r">
              <a:lnSpc>
                <a:spcPct val="80000"/>
              </a:lnSpc>
              <a:buNone/>
            </a:pPr>
            <a:endParaRPr lang="en-US" altLang="en-US" sz="4800" dirty="0"/>
          </a:p>
          <a:p>
            <a:pPr eaLnBrk="1" hangingPunct="1">
              <a:lnSpc>
                <a:spcPct val="80000"/>
              </a:lnSpc>
            </a:pPr>
            <a:endParaRPr lang="en-AU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6302198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081E-DEFF-48DC-99A1-0D110D0C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1155-E378-4DFE-A0ED-4647849B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At the end of this presentation, the learner will be able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Discuss metacognition and how it can benefit learners.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Select metacognitive activities that will engage learners.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Implement metacognitive activities in EMS educational practice.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Share the benefits of metacognition with other EMS educators.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84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Questions for Creating</a:t>
            </a:r>
            <a:endParaRPr lang="en-AU" altLang="en-US" dirty="0"/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Can you design a...to...?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Can you see a possible solution to...?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If you had access to all resources, how would you deal with...?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Why don't you devise your own way to...?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What would happen if 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How many ways can you...?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Can you create new and unusual uses for...?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 dirty="0"/>
              <a:t>Can you develop a proposal which would...?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01447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8F67-EEDD-4FA7-B69C-F34B6BF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C46A-C1F2-4BED-8662-64272DE28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hlinkClick r:id="rId2"/>
              </a:rPr>
              <a:t>www.cas.lsu.edu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3"/>
              </a:rPr>
              <a:t>https://www.ldatschool.ca/metacognitive-strategies-or-thinking-about-my-thinking/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4"/>
              </a:rPr>
              <a:t>https://www.cultofpedagogy.com/note-taking/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5"/>
              </a:rPr>
              <a:t>https://lsc.cornell.edu/notes.html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6"/>
              </a:rPr>
              <a:t>https://lsc.cornell.edu/how-to-study/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7"/>
              </a:rPr>
              <a:t>https://ciel.viu.ca/sites/default/files/metacognitive_awareness_inventory.docx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hlinkClick r:id="rId8"/>
              </a:rPr>
              <a:t>https://mygrowthmindsethome.files.wordpress.com/2019/03/blooms-taxonomy.pdf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11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19DF-30CA-46F4-B462-44F5C38D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486A-0429-4D02-B4C0-76DB3967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Hong, W. H., Vadivelu, J., Daniel, E. G. S., &amp; Sim, J. H. (2015). Thinking about thinking: changes in first-year medical students’ metacognition and its relation to performance.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Medical education online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,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20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(1), 27561.</a:t>
            </a:r>
          </a:p>
          <a:p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Medina, M. S., Castleberry, A. N., &amp; Persky, A. M. (2017). Strategies for improving learner metacognition in health professional education.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American journal of pharmaceutical education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,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81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(4).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Siqueira, M. A. M., Gonçalves, J. P., Mendonça, V. S., Kobayasi, R., Arantes-Costa, F. M., Tempski, P. Z., &amp; Martins, M. D. A. (2020). Relationship between metacognitive awareness and motivation to learn in medical students.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BMC Medical Education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,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20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(1), 1-10.</a:t>
            </a:r>
          </a:p>
          <a:p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Stark, M., &amp; Fins, J. J. (2014). The ethical imperative to think about thinking: diagnostics, metacognition, and medical professionalism.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Cambridge Quarterly of Healthcare Ethics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,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23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(4), 386-396.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Tanner, K. D. (2012). Promoting student metacognition.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CBE—Life Sciences Education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, </a:t>
            </a:r>
            <a:r>
              <a:rPr lang="en-US" b="0" i="1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11</a:t>
            </a:r>
            <a:r>
              <a:rPr lang="en-US" b="0" i="0" dirty="0"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(2), 113-120.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6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4E32-CBB8-493C-B50A-FC0E1F81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Online Image Placeholder 23" descr="User">
            <a:extLst>
              <a:ext uri="{FF2B5EF4-FFF2-40B4-BE49-F238E27FC236}">
                <a16:creationId xmlns:a16="http://schemas.microsoft.com/office/drawing/2014/main" id="{F69F4CE0-76FB-43D7-A71B-F8A5EEAE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9491" y="1751979"/>
            <a:ext cx="457200" cy="45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FC561-C7FA-4185-AB1B-2DE081DCC036}"/>
              </a:ext>
            </a:extLst>
          </p:cNvPr>
          <p:cNvSpPr/>
          <p:nvPr/>
        </p:nvSpPr>
        <p:spPr>
          <a:xfrm>
            <a:off x="1712953" y="1795913"/>
            <a:ext cx="508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Melodie J. Kolmetz, MPAS, PA-C, EMT-P</a:t>
            </a:r>
          </a:p>
        </p:txBody>
      </p:sp>
      <p:pic>
        <p:nvPicPr>
          <p:cNvPr id="6" name="Online Image Placeholder 27" descr="Envelope">
            <a:extLst>
              <a:ext uri="{FF2B5EF4-FFF2-40B4-BE49-F238E27FC236}">
                <a16:creationId xmlns:a16="http://schemas.microsoft.com/office/drawing/2014/main" id="{587FEFE2-FB23-459D-A12E-0B2DA24D69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9491" y="2559051"/>
            <a:ext cx="457200" cy="457200"/>
          </a:xfrm>
          <a:prstGeom prst="rect">
            <a:avLst/>
          </a:prstGeom>
        </p:spPr>
      </p:pic>
      <p:pic>
        <p:nvPicPr>
          <p:cNvPr id="7" name="Online Image Placeholder 11" descr="Monitor">
            <a:extLst>
              <a:ext uri="{FF2B5EF4-FFF2-40B4-BE49-F238E27FC236}">
                <a16:creationId xmlns:a16="http://schemas.microsoft.com/office/drawing/2014/main" id="{BEFE6FAA-3CE2-4038-8CF7-DD53165357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9491" y="3429000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6843A-1894-48D2-8FF0-064F67E9C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090" y="4436759"/>
            <a:ext cx="916379" cy="532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020E7E-6D3C-4D0E-8D02-6B61ECCCE090}"/>
              </a:ext>
            </a:extLst>
          </p:cNvPr>
          <p:cNvSpPr/>
          <p:nvPr/>
        </p:nvSpPr>
        <p:spPr>
          <a:xfrm>
            <a:off x="1712953" y="2602985"/>
            <a:ext cx="4633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9"/>
              </a:rPr>
              <a:t>melodie@amedicaltypeperson.com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5EE8C-F700-411C-A098-2B69577EF520}"/>
              </a:ext>
            </a:extLst>
          </p:cNvPr>
          <p:cNvSpPr/>
          <p:nvPr/>
        </p:nvSpPr>
        <p:spPr>
          <a:xfrm>
            <a:off x="1712953" y="3516352"/>
            <a:ext cx="4058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10"/>
              </a:rPr>
              <a:t>www.amedicaltypeperson.com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Rectangle 10">
            <a:hlinkClick r:id="rId11"/>
            <a:extLst>
              <a:ext uri="{FF2B5EF4-FFF2-40B4-BE49-F238E27FC236}">
                <a16:creationId xmlns:a16="http://schemas.microsoft.com/office/drawing/2014/main" id="{A6337B68-6118-4502-A4B1-1FE0D3007A6B}"/>
              </a:ext>
            </a:extLst>
          </p:cNvPr>
          <p:cNvSpPr/>
          <p:nvPr/>
        </p:nvSpPr>
        <p:spPr>
          <a:xfrm>
            <a:off x="1712953" y="4508090"/>
            <a:ext cx="2592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@</a:t>
            </a:r>
            <a:r>
              <a:rPr lang="en-US" sz="2400" dirty="0">
                <a:hlinkClick r:id="rId11"/>
              </a:rPr>
              <a:t>AMedTypePerson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8FF120-A62F-402F-B5A8-CF08E3E668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1" y="5356108"/>
            <a:ext cx="422795" cy="359542"/>
          </a:xfrm>
          <a:prstGeom prst="rect">
            <a:avLst/>
          </a:prstGeom>
        </p:spPr>
      </p:pic>
      <p:sp>
        <p:nvSpPr>
          <p:cNvPr id="16" name="Rectangle 15">
            <a:hlinkClick r:id="rId11"/>
            <a:extLst>
              <a:ext uri="{FF2B5EF4-FFF2-40B4-BE49-F238E27FC236}">
                <a16:creationId xmlns:a16="http://schemas.microsoft.com/office/drawing/2014/main" id="{E6E64A04-484E-46D5-B0E8-21FFAF554F72}"/>
              </a:ext>
            </a:extLst>
          </p:cNvPr>
          <p:cNvSpPr/>
          <p:nvPr/>
        </p:nvSpPr>
        <p:spPr>
          <a:xfrm>
            <a:off x="1712953" y="5253985"/>
            <a:ext cx="2323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hlinkClick r:id="rId13"/>
              </a:rPr>
              <a:t>Melodie-Kolmetz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A79870-551F-47D3-A69B-A46461154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70" y="2017643"/>
            <a:ext cx="3737113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9667-CA3D-4E29-8055-0055A36F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Metacognition?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795E-A1DF-452A-ADE9-4532665A4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2CB3-2E64-4D25-867D-E385B5B5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1B2-DB43-4A39-A51A-14A1D264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Learning about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Knowledge and understanding of what we know and how we think, including the ability to regulate our thinking as we work on a task.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Metacognition describes the processes involved when learners plan, monitor, evaluate and make changes to their own learning behaviors.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 learning domain different from cognitive, psychomotor, and affective.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6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F2D4-7287-4B3C-B4A1-10CBC494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Metacognition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0FCE-1B57-4DCB-9556-BCA9CE8C1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3200" dirty="0"/>
              <a:t>Shapes active rather than passive learners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 dirty="0"/>
              <a:t>Gives students a sense of control over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 dirty="0"/>
              <a:t>Helps to promote “deep learning”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 dirty="0"/>
              <a:t>Helps promote retention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4561-09F4-4638-B998-9EF037B9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19BA1-139B-43A5-82BE-A43A4941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dirty="0"/>
              <a:t>Thinking skills are not the same as:</a:t>
            </a:r>
          </a:p>
          <a:p>
            <a:pPr marL="292608" lvl="1" indent="0">
              <a:buNone/>
            </a:pPr>
            <a:r>
              <a:rPr lang="en-US" altLang="en-US" dirty="0"/>
              <a:t>Intelligence</a:t>
            </a:r>
          </a:p>
          <a:p>
            <a:pPr marL="292608" lvl="1" indent="0">
              <a:buNone/>
            </a:pPr>
            <a:r>
              <a:rPr lang="en-US" altLang="en-US" dirty="0"/>
              <a:t>Being “brilliant” at school work</a:t>
            </a:r>
          </a:p>
          <a:p>
            <a:pPr marL="292608" lvl="1" indent="0">
              <a:buNone/>
            </a:pPr>
            <a:r>
              <a:rPr lang="en-US" altLang="en-US" dirty="0"/>
              <a:t>Gathering lots of information</a:t>
            </a:r>
            <a:endParaRPr lang="en-IE" altLang="en-US" dirty="0"/>
          </a:p>
          <a:p>
            <a:pPr marL="292608" lvl="1" indent="0">
              <a:buNone/>
            </a:pPr>
            <a:r>
              <a:rPr lang="en-IE" altLang="en-US" dirty="0"/>
              <a:t>Being good at speaking out in class</a:t>
            </a:r>
          </a:p>
          <a:p>
            <a:pPr marL="0" indent="0">
              <a:buNone/>
            </a:pPr>
            <a:endParaRPr lang="en-IE" altLang="en-US" sz="2000" dirty="0"/>
          </a:p>
          <a:p>
            <a:pPr marL="0" indent="0" algn="ctr">
              <a:buNone/>
            </a:pPr>
            <a:r>
              <a:rPr lang="en-GB" altLang="en-US" sz="2000" dirty="0"/>
              <a:t>Thinking is a skill that can be </a:t>
            </a:r>
            <a:r>
              <a:rPr lang="en-GB" altLang="en-US" sz="2000" i="1" dirty="0">
                <a:solidFill>
                  <a:schemeClr val="accent6"/>
                </a:solidFill>
              </a:rPr>
              <a:t>learned</a:t>
            </a:r>
            <a:r>
              <a:rPr lang="en-GB" altLang="en-US" sz="2000" i="1" dirty="0"/>
              <a:t>, </a:t>
            </a:r>
            <a:r>
              <a:rPr lang="en-GB" altLang="en-US" sz="2000" i="1" dirty="0">
                <a:solidFill>
                  <a:schemeClr val="tx2"/>
                </a:solidFill>
              </a:rPr>
              <a:t>practised</a:t>
            </a:r>
            <a:r>
              <a:rPr lang="en-GB" altLang="en-US" sz="2000" i="1" dirty="0"/>
              <a:t>, </a:t>
            </a:r>
            <a:r>
              <a:rPr lang="en-GB" altLang="en-US" sz="2000" i="1" dirty="0">
                <a:solidFill>
                  <a:schemeClr val="accent6"/>
                </a:solidFill>
              </a:rPr>
              <a:t>developed</a:t>
            </a:r>
            <a:r>
              <a:rPr lang="en-GB" altLang="en-US" sz="2000" i="1" dirty="0"/>
              <a:t> </a:t>
            </a:r>
            <a:r>
              <a:rPr lang="en-GB" altLang="en-US" sz="2000" dirty="0"/>
              <a:t>and</a:t>
            </a:r>
            <a:r>
              <a:rPr lang="en-GB" altLang="en-US" sz="2000" i="1" dirty="0"/>
              <a:t> </a:t>
            </a:r>
            <a:r>
              <a:rPr lang="en-GB" altLang="en-US" sz="2000" i="1" dirty="0">
                <a:solidFill>
                  <a:schemeClr val="tx2"/>
                </a:solidFill>
              </a:rPr>
              <a:t>improved</a:t>
            </a:r>
            <a:r>
              <a:rPr lang="en-GB" altLang="en-US" sz="2000" i="1" dirty="0"/>
              <a:t>.</a:t>
            </a:r>
          </a:p>
          <a:p>
            <a:pPr marL="0" indent="0">
              <a:buNone/>
            </a:pPr>
            <a:endParaRPr lang="en-GB" altLang="en-US" sz="2000" i="1" dirty="0"/>
          </a:p>
          <a:p>
            <a:pPr marL="0" indent="0" algn="ctr">
              <a:buNone/>
            </a:pPr>
            <a:r>
              <a:rPr lang="en-GB" altLang="en-US" sz="2000" b="1" dirty="0"/>
              <a:t>It does not happen naturally, it must be cultivated!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7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2a2b1c3-a98f-4702-addb-a77bbabd2a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Retrospect">
  <a:themeElements>
    <a:clrScheme name="Custom 2">
      <a:dk1>
        <a:srgbClr val="2C4251"/>
      </a:dk1>
      <a:lt1>
        <a:srgbClr val="FFFFFF"/>
      </a:lt1>
      <a:dk2>
        <a:srgbClr val="D16666"/>
      </a:dk2>
      <a:lt2>
        <a:srgbClr val="7B7B7B"/>
      </a:lt2>
      <a:accent1>
        <a:srgbClr val="B6C649"/>
      </a:accent1>
      <a:accent2>
        <a:srgbClr val="C1C1C1"/>
      </a:accent2>
      <a:accent3>
        <a:srgbClr val="A5A5A5"/>
      </a:accent3>
      <a:accent4>
        <a:srgbClr val="E3A3A3"/>
      </a:accent4>
      <a:accent5>
        <a:srgbClr val="9BB6C8"/>
      </a:accent5>
      <a:accent6>
        <a:srgbClr val="8D9A30"/>
      </a:accent6>
      <a:hlink>
        <a:srgbClr val="6991AD"/>
      </a:hlink>
      <a:folHlink>
        <a:srgbClr val="772323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4972</TotalTime>
  <Words>2352</Words>
  <Application>Microsoft Office PowerPoint</Application>
  <PresentationFormat>Widescreen</PresentationFormat>
  <Paragraphs>336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Retrospect</vt:lpstr>
      <vt:lpstr>Metacognition for EMS Educators</vt:lpstr>
      <vt:lpstr>A Little Bio</vt:lpstr>
      <vt:lpstr>A Little About Me</vt:lpstr>
      <vt:lpstr>Introduction</vt:lpstr>
      <vt:lpstr>Instructional Objectives</vt:lpstr>
      <vt:lpstr>What is Metacognition?</vt:lpstr>
      <vt:lpstr>Metacognition is:</vt:lpstr>
      <vt:lpstr>Importance of Metacognition</vt:lpstr>
      <vt:lpstr>Misconceptions</vt:lpstr>
      <vt:lpstr>The Learning Cycle</vt:lpstr>
      <vt:lpstr>Metacognitive Awareness Questionnaire</vt:lpstr>
      <vt:lpstr>What About Theory?</vt:lpstr>
      <vt:lpstr>First Came Bloom’s</vt:lpstr>
      <vt:lpstr>What About Bloom’s and Metacognition?</vt:lpstr>
      <vt:lpstr>Can’t Forget Miller</vt:lpstr>
      <vt:lpstr>The New Guy is Atkinson</vt:lpstr>
      <vt:lpstr>Metacognition and Note Taking Strategies</vt:lpstr>
      <vt:lpstr>The Cornell Method</vt:lpstr>
      <vt:lpstr>The Outlining Method</vt:lpstr>
      <vt:lpstr>The Mapping Method</vt:lpstr>
      <vt:lpstr>The Charting Method</vt:lpstr>
      <vt:lpstr>The Sentence Method</vt:lpstr>
      <vt:lpstr>Classroom Metacognitive Strategies</vt:lpstr>
      <vt:lpstr>3-2-1 Summary</vt:lpstr>
      <vt:lpstr>Minute Paper</vt:lpstr>
      <vt:lpstr>Dipsticks</vt:lpstr>
      <vt:lpstr>T-A-G Feedback</vt:lpstr>
      <vt:lpstr>Videos</vt:lpstr>
      <vt:lpstr>Metacognitive Strategies for Studying</vt:lpstr>
      <vt:lpstr>PowerPoint Presentation</vt:lpstr>
      <vt:lpstr>Concept Maps</vt:lpstr>
      <vt:lpstr>Electronic Concept  Map</vt:lpstr>
      <vt:lpstr>Chapter Map</vt:lpstr>
      <vt:lpstr>Compare and Contrast</vt:lpstr>
      <vt:lpstr>Metacognitive Strategies for Learners</vt:lpstr>
      <vt:lpstr>PowerPoint Presentation</vt:lpstr>
      <vt:lpstr>What tools do I already have?</vt:lpstr>
      <vt:lpstr>Planning</vt:lpstr>
      <vt:lpstr>Information Management</vt:lpstr>
      <vt:lpstr>Monitoring</vt:lpstr>
      <vt:lpstr>Debugging</vt:lpstr>
      <vt:lpstr>Evaluating</vt:lpstr>
      <vt:lpstr>Evaluating Your Performance</vt:lpstr>
      <vt:lpstr>Evaluating Your  Own Performance</vt:lpstr>
      <vt:lpstr>Questions for Remembering</vt:lpstr>
      <vt:lpstr>Questions for Understanding</vt:lpstr>
      <vt:lpstr>Questions for Applying</vt:lpstr>
      <vt:lpstr>Questions for Analyzing</vt:lpstr>
      <vt:lpstr>Questions for Evaluating</vt:lpstr>
      <vt:lpstr>Questions for Creating</vt:lpstr>
      <vt:lpstr>Resources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Melodie Kolmetz</dc:creator>
  <cp:lastModifiedBy>Melodie Kolmetz</cp:lastModifiedBy>
  <cp:revision>41</cp:revision>
  <dcterms:created xsi:type="dcterms:W3CDTF">2021-03-01T00:05:50Z</dcterms:created>
  <dcterms:modified xsi:type="dcterms:W3CDTF">2021-10-30T13:17:03Z</dcterms:modified>
</cp:coreProperties>
</file>